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5.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6.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2"/>
  </p:notesMasterIdLst>
  <p:sldIdLst>
    <p:sldId id="256" r:id="rId3"/>
    <p:sldId id="257" r:id="rId4"/>
    <p:sldId id="258" r:id="rId5"/>
    <p:sldId id="259" r:id="rId6"/>
    <p:sldId id="260" r:id="rId7"/>
    <p:sldId id="263" r:id="rId8"/>
    <p:sldId id="271" r:id="rId9"/>
    <p:sldId id="261" r:id="rId10"/>
    <p:sldId id="262" r:id="rId11"/>
    <p:sldId id="272" r:id="rId12"/>
    <p:sldId id="264" r:id="rId13"/>
    <p:sldId id="265" r:id="rId14"/>
    <p:sldId id="273" r:id="rId15"/>
    <p:sldId id="275" r:id="rId16"/>
    <p:sldId id="266" r:id="rId17"/>
    <p:sldId id="267" r:id="rId18"/>
    <p:sldId id="268" r:id="rId19"/>
    <p:sldId id="269" r:id="rId20"/>
    <p:sldId id="270"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DM Serif Display" pitchFamily="2" charset="0"/>
      <p:regular r:id="rId31"/>
      <p:italic r:id="rId32"/>
    </p:embeddedFont>
    <p:embeddedFont>
      <p:font typeface="Lora" pitchFamily="2"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Source Sans Pro SemiBold" panose="020B0603030403020204" pitchFamily="34" charset="0"/>
      <p:regular r:id="rId49"/>
      <p:bold r:id="rId50"/>
      <p:italic r:id="rId51"/>
      <p:boldItalic r:id="rId52"/>
    </p:embeddedFont>
    <p:embeddedFont>
      <p:font typeface="Vidaloka"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6.6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232 38,'0'-3,"-3"-2,-5 1,-4 1,-3 0,-3 2,-1 0,-1 1,-1 0,-3-4,-1 0,1 0,0 1,5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62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1,'53'80,"65"97,36 69,5 32,-15 6,-31-22,-39-32,-38-48,-32-49,-24-43,-15-34,-4-30,0-32,11-39,23-52,46-63,16-5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97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8042 1122,'-91'27,"-186"48,-225 43,-210 14,-178-6,-119-23,-62-44,50-54,153-49,197-33,202-17,177-16,146-30,124-37,126-50,45 15</inkml:trace>
  <inkml:trace contextRef="#ctx0" brushRef="#br0" timeOffset="1">2981 0,'14'37,"7"52,7 44,-1 24,-16 7,-22-6,-27-20,-23-31,-8-33,-3-29,9-26,13-19,17-24,26-27,32-28,38-25,42-11,3 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2.31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1206 99,'3'24,"2"30,-11 31,-21 27,-39 11,-42-5,-33-20,-12-26,-10-35,5-35,27-26,28-21,29-12,27-2,21-16,16 5</inkml:trace>
  <inkml:trace contextRef="#ctx0" brushRef="#br0" timeOffset="1">359 1,'7'0,"5"0,1 3,-2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03.891"/>
    </inkml:context>
    <inkml:brush xml:id="br0">
      <inkml:brushProperty name="width" value="0.05" units="cm"/>
      <inkml:brushProperty name="height" value="0.05" units="cm"/>
      <inkml:brushProperty name="color" value="#FFFFFF"/>
    </inkml:brush>
  </inkml:definitions>
  <inkml:trace contextRef="#ctx0" brushRef="#br0">897 21 24575,'-14'2'0,"12"1"0,4-2 0,0-1 0,0 1 0,-1-1 0,1 1 0,0-1 0,0 0 0,0 0 0,0 0 0,-1 0 0,1 0 0,0 0 0,2-1 0,838-26 0,-828 27 0,-3 0 0,0 0 0,0 1 0,17 3 0,-15 3 0,-18 1 0,-26 5 0,-39 6 0,-1-2 0,0-3 0,-78 4 0,-225-2 0,335-15 0,-912 1 0,896-3 0,35-3 0,20 3 0,0 1 0,0 0 0,0-1 0,0 1 0,0 0 0,0-1 0,0 1 0,0 0 0,0-1 0,1 1 0,-1 0 0,0-1 0,0 1 0,0 0 0,1 0 0,-1-1 0,0 1 0,0 0 0,1 0 0,-1-1 0,0 1 0,0 0 0,1 0 0,-1 0 0,0 0 0,1-1 0,-1 1 0,0 0 0,1 0 0,0 0 0,42-15 0,21-1 0,0 3 0,77-5 0,142 2 0,1140 4-1207,-1123 14 1221,-245-3-14,-35 0 0,0 1 0,-1 0 0,1 2 0,22 4 0,-42-6 0,0 0 0,0 0 0,0 0 0,-1 0 0,1 0 0,0 0 0,0 1 0,-1-1 0,1 0 0,0 0 0,0 0 0,0 0 0,0 1 0,-1-1 0,1 0 0,0 0 0,0 0 0,0 1 0,0-1 0,0 0 0,0 0 0,0 1 0,-1-1 0,1 0 0,0 0 0,0 1 0,0-1 0,0 0 0,0 0 0,0 1 0,0-1 0,0 0 0,0 0 0,0 1 0,1-1 0,-1 0 0,0 0 0,0 1 0,0-1 0,0 0 0,0 0 0,0 0 0,0 1 0,1-1 0,-1 0 0,0 0 0,0 0 0,0 1 0,0-1 0,1 0 0,-1 0 0,0 0 0,0 0 0,1 0 0,-1 0 0,0 1 0,0-1 0,1 0 0,-20 7 21,0-1 0,0 0 1,-1-2-1,-35 5 0,33-6 72,-437 39 162,-8-34-289,372-7 30,-951-4 4,2091 4 777,-1025-1-777,-8-1 0,0 1 0,0 1 0,0 0 0,0 0 0,-1 2 0,16 3 0,-26-6 0,-1 0 0,1 1 0,-1-1 0,1 0 0,-1 0 0,0 0 0,1 0 0,-1 0 0,1 0 0,-1 1 0,0-1 0,1 0 0,-1 0 0,0 1 0,1-1 0,-1 0 0,0 0 0,1 1 0,-1-1 0,0 0 0,0 1 0,1-1 0,-1 0 0,0 1 0,0-1 0,0 1 0,1-1 0,-1 0 0,0 1 0,0-1 0,0 1 0,0-1 0,0 1 0,0-1 0,0 0 0,0 1 0,0-1 0,0 1 0,0-1 0,0 1 0,0-1 0,0 0 0,-1 1 0,1-1 0,0 1 0,0-1 0,0 0 0,-1 1 0,1-1 0,0 0 0,0 1 0,-1-1 0,1 0 0,0 1 0,-1-1 0,1 0 0,0 0 0,-1 1 0,1-1 0,0 0 0,-1 0 0,-31 16 0,-50 9 0,-111 19 0,107-26 0,-164 31 0,-449 30 0,666-79 0,33 0 0,0 0 0,0 0 0,0 0 0,0 0 0,0 0 0,-1 0 0,1 0 0,0 0 0,0 0 0,0 1 0,0-1 0,-1 0 0,1 0 0,0 0 0,0 0 0,0 0 0,0 0 0,0 0 0,-1 0 0,1 0 0,0 0 0,0 0 0,0 0 0,0-1 0,-1 1 0,1 0 0,0 0 0,0 0 0,0 0 0,0 0 0,0 0 0,-1 0 0,1 0 0,0 0 0,0 0 0,0-1 0,0 1 0,0 0 0,0 0 0,0 0 0,0 0 0,-1 0 0,1-1 0,0 1 0,0 0 0,0 0 0,0 0 0,0 0 0,0 0 0,0-1 0,0 1 0,0 0 0,0 0 0,0 0 0,0 0 0,0-1 0,45-15 0,63-10 3,2 3-1,158-10 1,231 11-92,-475 22 76,22-1-96,723 0-251,-738 4 360,-30-3 0,-1 0 0,0 1 0,0-1 0,0 0 0,0 0 0,0 0 0,0 0 0,0 0 0,0 0 0,0 0 0,0 0 0,0 0 0,0 0 0,1 0 0,-1 0 0,0 0 0,0 0 0,0 0 0,0 1 0,0-1 0,0 0 0,0 0 0,0 0 0,0 0 0,0 0 0,0 0 0,0 0 0,0 0 0,0 0 0,0 0 0,0 1 0,0-1 0,0 0 0,0 0 0,0 0 0,0 0 0,0 0 0,0 0 0,0 0 0,0 0 0,0 0 0,-1 0 0,1 0 0,0 1 0,0-1 0,0 0 0,0 0 0,0 0 0,0 0 0,0 0 0,0 0 0,0 0 0,0 0 0,0 0 0,0 0 0,0 0 0,-1 0 0,1 0 0,0 0 0,0 0 0,0 0 0,0 0 0,0 0 0,0 0 0,0 0 0,0 0 0,0 0 0,-18 6 0,-116 19 202,-169 10 1,284-34-139,-686 29 30,871-45-94,307 6 0,-572 22 0,-189-5 0,425-24 0,59 11 0,-192 5 0,-7 2 0,-18 1 0,-36 4 0,-174 2 0,265-10 0,-12 0 0,36 3 0,-58-2 1,0 0 0,0 0 1,0-1-1,1 1 0,-1 0 0,0 0 0,0 0 0,0 0 0,0 0 0,1 0 0,-1 0 1,0 0-1,0 0 0,0 0 0,0 0 0,1 0 0,-1 0 0,0 0 0,0 0 0,0 0 1,1 0-1,-1 0 0,0 0 0,0 0 0,0 0 0,0 0 0,1 0 0,-1 1 0,0-1 0,0 0 1,0 0-1,0 0 0,0 0 0,1 0 0,-1 0 0,0 0 0,0 1 0,0-1 0,0 0 1,0 0-1,0 0 0,0 0 0,0 1 0,0-1 0,0 0 0,1 0 0,-1 0 0,0 0 1,0 1-1,0-1 0,0 0 0,0 0 0,0 0 0,0 0 0,0 1 0,0-1 0,0 0 0,-1 0 1,1 0-1,0 0 0,0 1 0,0-1 0,0 0 0,0 0 0,0 0 0,-10 6-1439,-3-2-5388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11.577"/>
    </inkml:context>
    <inkml:brush xml:id="br0">
      <inkml:brushProperty name="width" value="0.35" units="cm"/>
      <inkml:brushProperty name="height" value="0.35" units="cm"/>
      <inkml:brushProperty name="color" value="#FFFFFF"/>
    </inkml:brush>
  </inkml:definitions>
  <inkml:trace contextRef="#ctx0" brushRef="#br0">664 121 24575,'-83'1'0,"-91"-3"0,141-3 0,-1-1 0,2-1 0,-40-15 0,45 13 0,0 1 0,0 1 0,0 1 0,-1 1 0,-42-1 0,45 7 0,20 0 0,18-1 0,-7 0 0,26 0 0,1 1 0,0 2 0,64 13 0,-59-7 0,68 5 0,21 4 0,-87-10 0,1-1 0,61 0 0,86-8 0,-63-1 0,-3-1 0,130 6 0,-245-2 0,0 0 0,-1 1 0,1 0 0,0 0 0,-1 0 0,0 1 0,11 6 0,-15-8 0,0 0 0,0 0 0,0 0 0,0 0 0,0 1 0,0-1 0,-1 1 0,1-1 0,-1 1 0,1 0 0,-1-1 0,1 1 0,-1 0 0,0 0 0,0 0 0,0 0 0,0 0 0,0 1 0,0-1 0,-1 0 0,1 0 0,-1 0 0,0 1 0,1-1 0,-1 0 0,0 4 0,-1-4 0,0-1 0,0 1 0,0-1 0,0 1 0,0-1 0,0 1 0,0-1 0,0 1 0,0-1 0,-1 0 0,1 0 0,-1 0 0,1 1 0,-1-2 0,1 1 0,-1 0 0,1 0 0,-1 0 0,0-1 0,0 1 0,1-1 0,-1 1 0,0-1 0,0 0 0,0 0 0,-2 1 0,-57-1 0,49-1 0,-17-1 0,-39-8 0,4-1 0,-115-19 0,70 9 0,87 16 0,0-1 0,0-1 0,-29-14 0,25 10 0,-47-14 0,13 13 0,-1 3 0,0 3 0,-99 2 0,99 6 0,31 0 0,0-2 0,0-1 0,-36-5 0,55 3-195,0 0 0,1-1 0,-1 0 0,1-1 0,-1 0 0,-11-8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19.766"/>
    </inkml:context>
    <inkml:brush xml:id="br0">
      <inkml:brushProperty name="width" value="0.35" units="cm"/>
      <inkml:brushProperty name="height" value="0.35" units="cm"/>
      <inkml:brushProperty name="color" value="#FFFFFF"/>
    </inkml:brush>
  </inkml:definitions>
  <inkml:trace contextRef="#ctx0" brushRef="#br0">229 0 24575,'-14'28'0,"3"-3"0,-30 46 0,35-63 0,0 0 0,0-1 0,-1 0 0,0 0 0,0 0 0,0-1 0,-1 0 0,0-1 0,-13 7 0,-55 25 0,72-33 0,18-5 0,19-7 0,-10 0 0,1 1 0,0 1 0,0 1 0,48-3 0,101 8 0,-74 3 0,-17-5 0,92 4 0,-172-2 0,0 0 0,0 0 0,0 0 0,0 1 0,1-1 0,-1 1 0,0-1 0,0 1 0,0 0 0,-1-1 0,1 1 0,0 0 0,0 0 0,0 1 0,-1-1 0,1 0 0,0 1 0,-1-1 0,1 1 0,-1-1 0,0 1 0,1-1 0,-1 1 0,0 0 0,1 3 0,-1-2 0,-1-1 0,1 1 0,-1-1 0,0 1 0,0 0 0,-1-1 0,1 1 0,0-1 0,-1 1 0,1-1 0,-1 1 0,0-1 0,0 1 0,0-1 0,0 0 0,0 0 0,-1 1 0,1-1 0,-1 0 0,-3 3 0,-4 7 0,-1 0 0,-1-1 0,1-1 0,-22 16 0,27-22 0,-1-1 0,0 0 0,0 0 0,0-1 0,0 0 0,0 0 0,0 0 0,0-1 0,-1 0 0,1 0 0,0 0 0,-1-1 0,-11-1 0,1 0 0,0 0 0,0-2 0,0 0 0,1-1 0,-1 0 0,1-2 0,-22-9 0,38 15 0,-1 0 0,1 0 0,0-1 0,-1 1 0,1 0 0,-1 0 0,1 0 0,-1-1 0,1 1 0,0 0 0,-1-1 0,1 1 0,0 0 0,-1-1 0,1 1 0,0 0 0,-1-1 0,1 1 0,0-1 0,0 1 0,-1 0 0,1-1 0,0 1 0,0-1 0,0 1 0,0-1 0,0 1 0,-1-1 0,1 1 0,0-1 0,0 1 0,0-1 0,0 1 0,0 0 0,1-1 0,15-7 0,26 4 0,85 6 0,69-3 0,-189 0 0,1-1 0,-1 0 0,1 0 0,-1 0 0,14-8 0,-14 7 0,1-1 0,-1 1 0,1 1 0,0-1 0,14-1 0,39 3 243,-51 2-377,-1 0 0,1-1 0,0 0 0,-1-1 0,0 0 0,1 0 0,-1-1 0,1 0 0,-1-1 0,0 0 0,10-5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29.935"/>
    </inkml:context>
    <inkml:brush xml:id="br0">
      <inkml:brushProperty name="width" value="0.35" units="cm"/>
      <inkml:brushProperty name="height" value="0.35" units="cm"/>
      <inkml:brushProperty name="color" value="#FFFFFF"/>
    </inkml:brush>
  </inkml:definitions>
  <inkml:trace contextRef="#ctx0" brushRef="#br0">564 262 24575,'8'0'0,"1"0"0,0 0 0,0-1 0,0 0 0,0 0 0,-1-1 0,1 0 0,-1-1 0,1 0 0,8-4 0,127-59 0,-126 61 0,-15 4 0,-1 1 0,1-1 0,-1 0 0,1 1 0,-1-1 0,0 0 0,1-1 0,-1 1 0,0 0 0,0-1 0,0 1 0,4-4 0,-6 5 0,-1-1 0,1 1 0,0-1 0,0 1 0,-1-1 0,1 1 0,0-1 0,0 1 0,-1 0 0,1-1 0,0 1 0,-1-1 0,1 1 0,-1 0 0,1-1 0,-1 1 0,1 0 0,-1-1 0,1 1 0,-1 0 0,1 0 0,-1 0 0,1-1 0,-1 1 0,1 0 0,-1 0 0,1 0 0,-1 0 0,1 0 0,-1 0 0,1 0 0,-1 0 0,1 0 0,-2 0 0,-21-2 0,-130 3 0,-36-2 0,161-3 0,0 0 0,-51-18 0,57 15 0,-1 0 0,0 2 0,-1 1 0,-45-4 0,10 10 0,-54-2 0,112 0 0,1 0 0,-1 0 0,1 0 0,-1 0 0,1 0 0,-1 0 0,1 0 0,-1 0 0,0 0 0,1 0 0,-1 0 0,1-1 0,-1 1 0,1 0 0,-1 0 0,1 0 0,-1-1 0,1 1 0,-1 0 0,1-1 0,0 1 0,-1 0 0,1-1 0,-1 1 0,1-1 0,0 1 0,-1-1 0,1 0 0,9-9 0,23-6 0,0 11 0,0 2 0,0 0 0,0 2 0,44 5 0,6-2 0,327-2 0,-410 0 0,0 0 0,0-1 0,-1 1 0,1-1 0,0 1 0,0-1 0,0 1 0,0-1 0,0 0 0,0 1 0,0-1 0,0 0 0,0 0 0,0 0 0,0 0 0,0 0 0,0 0 0,1 0 0,-1 0 0,0 0 0,1 0 0,-2-2 0,-7-22 0,9 26 0,21 111-1365,-4-32-5461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59.443"/>
    </inkml:context>
    <inkml:brush xml:id="br0">
      <inkml:brushProperty name="width" value="0.35" units="cm"/>
      <inkml:brushProperty name="height" value="0.35" units="cm"/>
      <inkml:brushProperty name="color" value="#FFFFFF"/>
    </inkml:brush>
  </inkml:definitions>
  <inkml:trace contextRef="#ctx0" brushRef="#br0">260 124 24575,'-2'1'0,"0"-1"0,0 1 0,1-1 0,-1 1 0,0 0 0,0 0 0,0 0 0,1 0 0,-1 0 0,0 0 0,1 1 0,-1-1 0,1 0 0,-1 1 0,0 1 0,-24 29 0,20-23 0,-13 18 0,1 1 0,2 1 0,-24 56 0,40-84 0,-1 0 0,1 0 0,0 0 0,0-1 0,-1 1 0,1 0 0,-1 0 0,1 0 0,0-1 0,-1 1 0,0 0 0,1-1 0,-1 1 0,1 0 0,-1-1 0,0 1 0,1-1 0,-1 1 0,0-1 0,0 1 0,1-1 0,-2 1 0,1-1 0,0 0 0,0-1 0,1 1 0,-1 0 0,1 0 0,-1-1 0,0 1 0,1-1 0,-1 1 0,1-1 0,-1 1 0,1-1 0,-1 1 0,1-1 0,-1 1 0,1-1 0,0 1 0,-1-1 0,1 0 0,0 1 0,-1-2 0,-13-45 0,13 44 0,-26-133 0,-8-34 0,32 225 0,2 40 0,6 120 0,-5-212 0,0 0 0,1 0 0,-1 0 0,1 0 0,0 0 0,0-1 0,0 1 0,1 0 0,-1-1 0,1 1 0,-1-1 0,1 1 0,0-1 0,0 1 0,0-1 0,0 0 0,0 0 0,0 0 0,1-1 0,-1 1 0,1 0 0,-1-1 0,1 1 0,0-1 0,0 0 0,-1 0 0,1 0 0,0 0 0,0-1 0,5 1 0,9 1 0,0-1 0,0-1 0,0 0 0,23-4 0,-5 0 0,122-7 0,131-3 0,-227 15 0,75-2 0,-125 0 0,0-2 0,0 1 0,0-1 0,11-6 0,-10 5 0,-1 0 0,1 1 0,19-4 0,206-8 0,310 6 95,-331 11-1555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01.620"/>
    </inkml:context>
    <inkml:brush xml:id="br0">
      <inkml:brushProperty name="width" value="0.35" units="cm"/>
      <inkml:brushProperty name="height" value="0.35" units="cm"/>
      <inkml:brushProperty name="color" value="#FFFFFF"/>
    </inkml:brush>
  </inkml:definitions>
  <inkml:trace contextRef="#ctx0" brushRef="#br0">0 0 24575,'0'849'0,"2"-824"0,0 0 0,2 0 0,8 29 0,-5-28 0,-2 0 0,3 49 0,-9 101-1365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04.217"/>
    </inkml:context>
    <inkml:brush xml:id="br0">
      <inkml:brushProperty name="width" value="0.35" units="cm"/>
      <inkml:brushProperty name="height" value="0.35" units="cm"/>
      <inkml:brushProperty name="color" value="#FFFFFF"/>
    </inkml:brush>
  </inkml:definitions>
  <inkml:trace contextRef="#ctx0" brushRef="#br0">0 1 24575,'0'447'-1365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8.08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826 180,'-22'1,"0"-2,1 0,-1-1,1-1,0-1,-28-9,-33-17,27 8,0 3,-1 2,-60-9,24 7,66 12,-1 2,1 0,-52-1,60 6,1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1.980"/>
    </inkml:context>
    <inkml:brush xml:id="br0">
      <inkml:brushProperty name="width" value="0.35" units="cm"/>
      <inkml:brushProperty name="height" value="0.35" units="cm"/>
      <inkml:brushProperty name="color" value="#FFFFFF"/>
    </inkml:brush>
  </inkml:definitions>
  <inkml:trace contextRef="#ctx0" brushRef="#br0">0 1 24575,'14'0'0,"27"0"0,41 0 0,49 0 0,53 0 0,49 0 0,42 0-983,27 0 256,10 0 727,-6 0 0,-27 0 0,-44 0 0,-53 0 0,-50 0 413,-51 0-413,-59 0 0,-57 3 0,-23 2-6894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3.204"/>
    </inkml:context>
    <inkml:brush xml:id="br0">
      <inkml:brushProperty name="width" value="0.35" units="cm"/>
      <inkml:brushProperty name="height" value="0.35" units="cm"/>
      <inkml:brushProperty name="color" value="#FFFFFF"/>
    </inkml:brush>
  </inkml:definitions>
  <inkml:trace contextRef="#ctx0" brushRef="#br0">1 3 24575,'0'0'0,"0"0"0,0-1 0,0 1 0,1 0 0,-1 0 0,0 0 0,0 0 0,1 0 0,-1-1 0,0 1 0,0 0 0,1 0 0,-1 0 0,0 0 0,1 0 0,-1 0 0,0 0 0,0 0 0,1 0 0,-1 0 0,0 0 0,1 0 0,-1 0 0,0 0 0,0 0 0,1 0 0,-1 0 0,0 0 0,0 1 0,1-1 0,-1 0 0,0 0 0,0 0 0,1 0 0,-1 1 0,0-1 0,0 0 0,0 0 0,1 0 0,-1 1 0,0-1 0,0 0 0,0 0 0,0 1 0,1-1 0,-1 0 0,0 0 0,0 1 0,0-1 0,0 0 0,0 0 0,0 1 0,0-1 0,0 0 0,0 1 0,0-1 0,0 0 0,0 1 0,4 22 0,-4-20 0,93 592 0,-87-552 0,-1 1 0,-2-1 0,-5 82 0,0-30 0,3-51 0,1-27 0,-2 0 0,0 0 0,-4 27 0,3-44 0,0-1 0,0 1 0,0-1 0,0 1 0,0-1 0,0 0 0,0 1 0,0-1 0,1 0 0,-1 0 0,0 0 0,0 0 0,1 0 0,-1 0 0,1 0 0,-1 0 0,0-1 0,-41-82-1365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6.294"/>
    </inkml:context>
    <inkml:brush xml:id="br0">
      <inkml:brushProperty name="width" value="0.35" units="cm"/>
      <inkml:brushProperty name="height" value="0.35" units="cm"/>
      <inkml:brushProperty name="color" value="#FFFFFF"/>
    </inkml:brush>
  </inkml:definitions>
  <inkml:trace contextRef="#ctx0" brushRef="#br0">242 1 24575,'-2'25'0,"0"0"0,-2 0 0,-9 31 0,-4 33 0,5-31 0,-2 0 0,-3 0 0,-27 62 0,36-98 0,-2 1 0,-1-2 0,-17 28 0,14-26 0,-16 37 0,26-51 0,1 1 0,0 0 0,1 1 0,0-1 0,1 0 0,0 1 0,1 18 0,3 5 0,7 35 0,-5-39 0,3 50 0,-8-2-1365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7.269"/>
    </inkml:context>
    <inkml:brush xml:id="br0">
      <inkml:brushProperty name="width" value="0.35" units="cm"/>
      <inkml:brushProperty name="height" value="0.35" units="cm"/>
      <inkml:brushProperty name="color" value="#FFFFFF"/>
    </inkml:brush>
  </inkml:definitions>
  <inkml:trace contextRef="#ctx0" brushRef="#br0">1 240 24575,'13'-1'0,"1"-1"0,-1 0 0,1 0 0,14-6 0,24-4 0,443-78 0,165-19 0,-4 95 0,-409 18 0,36-4 0,-423 0-1365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30.77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43.88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47.642"/>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6.6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232 38,'0'-3,"-3"-2,-5 1,-4 1,-3 0,-3 2,-1 0,-1 1,-1 0,-3-4,-1 0,1 0,0 1,5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8.08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826 180,'-22'1,"0"-2,1 0,-1-1,1-1,0-1,-28-9,-33-17,27 8,0 3,-1 2,-60-9,24 7,66 12,-1 2,1 0,-52-1,60 6,1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8.78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5,'25'24,"2"-2,0-2,1 0,1-1,0-2,2-1,55 20,-70-30,0-1,1 0,0-1,0-1,0-1,1 0,-1-1,0-1,1-1,19-3,-25 2,0-1,-1-1,0 0,1 0,-2-1,1-1,0 1,-1-2,0 0,-1 0,1 0,-1-1,-1-1,0 0,10-12,3-10,-15 21,1 1,0 0,0 0,10-9,-16 17,-1 1,1-1,-1 1,1-1,-1 1,1-1,-1 1,1-1,-1 1,1 0,0-1,-1 1,1 0,0 0,-1-1,1 1,0 0,-1 0,1 0,0 0,-1 0,1 0,0 0,-1 0,1 0,1 0,-2 1,1-1,-1 1,1 0,-1-1,1 1,-1 0,0-1,1 1,-1 0,0 0,0-1,1 1,-1 0,0 0,0 0,0-1,0 1,0 1,-4 37,-1-20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8.78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5,'25'24,"2"-2,0-2,1 0,1-1,0-2,2-1,55 20,-70-30,0-1,1 0,0-1,0-1,0-1,1 0,-1-1,0-1,1-1,19-3,-25 2,0-1,-1-1,0 0,1 0,-2-1,1-1,0 1,-1-2,0 0,-1 0,1 0,-1-1,-1-1,0 0,10-12,3-10,-15 21,1 1,0 0,0 0,10-9,-16 17,-1 1,1-1,-1 1,1-1,-1 1,1-1,-1 1,1-1,-1 1,1 0,0-1,-1 1,1 0,0 0,-1-1,1 1,0 0,-1 0,1 0,0 0,-1 0,1 0,0 0,-1 0,1 0,1 0,-2 1,1-1,-1 1,1 0,-1-1,1 1,-1 0,0-1,1 1,-1 0,0 0,0-1,1 1,-1 0,0 0,0 0,0-1,0 1,0 1,-4 37,-1-20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9.47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50,'-1'76,"4"87,-3-161,0-1,0 1,0 0,0-1,0 1,1 0,-1-1,1 1,-1-1,1 1,0-1,0 1,0-1,0 1,0-1,2 3,-3-4,1 0,0 1,0-1,-1 0,1 0,0 0,0 1,-1-1,1 0,0 0,0 0,-1 0,1-1,0 1,0 0,-1 0,1 0,0-1,0 1,-1 0,1-1,0 1,-1 0,1-1,0 0,6-4,-1 0,-1-1,1 0,-1 0,8-13,20-34,-2-2,25-65,-53 113,11-22,-14 29,0 0,0 0,0 0,1 0,-1-1,0 1,0 0,0 0,0 0,0 0,0 0,0 0,0-1,0 1,0 0,0 0,1 0,-1 0,0 0,0 0,0 0,0-1,0 1,0 0,1 0,-1 0,0 0,0 0,0 0,0 0,0 0,1 0,-1 0,0 0,0 0,0 0,0 0,0 0,1 0,-1 0,0 0,0 0,0 0,0 0,0 0,1 0,-1 0,0 1,0-1,0 0,0 0,0 0,0 0,1 0,-1 0,0 0,0 1,0-1,0 0,0 0,3 15,-4 18,-9 14,-2 0,-2-1,-38 83,37-100,15-29,0-1,0 1,0 0,0-1,0 1,0-1,-1 1,1 0,0-1,0 1,0 0,0-1,0 1,-1 0,1-1,0 1,0 0,0-1,-1 1,1 0,0 0,0-1,-1 1,1 0,0 0,-1 0,1-1,0 1,-1 0,1 0,0 0,-1 0,1 0,-1 0,1-1,0 1,-1 0,1 0,0 0,-1 0,1 0,0 1,-1-1,1 0,-1 0,1 0,0 0,-1 0,1 0,0 1,-1-1,1 0,0 0,-1 0,1 1,0-1,0 0,-1 1,1-1,0 0,0 0,0 1,-1-1,1 0,0 1,0 0,-3-17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9.83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316 1,'-4'0,"-7"3,-6 8,-6 9,-6 7,-5 3,0 0,3-3,-1-8,3-11,2-21,6-17,6-18,6-1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19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75 0,'-4'7,"0"6,-4 6,-3 8,-4 2,2 0,2-9,3-7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5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188 0,'0'7,"0"19,-4 21,-4 24,-7 12,-5 9,-5 3,-3-5,2-12,0-15,6-15,5-15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93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177 434,'10'85,"-2"156,-8-144,-3 421,-5-370,-39 218,37-322,6-39,1-14,0-26,0-473,5 318,-2-40</inkml:trace>
  <inkml:trace contextRef="#ctx0" brushRef="#br0" timeOffset="1">137 0,'4'0,"0"7,1 19,-2 21,0 34,-1 35,-12 29,-10 17,-8 4,-7-7,0-23,6-34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26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9083 1201,'-2'15,"1"0,-2 0,0 0,-1 0,-9 24,4-13,-9 23,-1-1,-3-1,-2-1,-2-1,-2-1,-2-2,-43 48,16-29,-2-3,-3-2,-2-3,-75 46,31-32,-2-4,-120 49,52-40,-270 72,187-80,-270 28,-378-30,570-66,1-14,0-16,2-13,3-16,-620-202,686 165,5-11,-424-249,482 231,6-9,6-8,-266-262,27-84,117 55,312 434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62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1,'53'80,"65"97,36 69,5 32,-15 6,-31-22,-39-32,-38-48,-32-49,-24-43,-15-34,-4-30,0-32,11-39,23-52,46-63,16-5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97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8042 1122,'-91'27,"-186"48,-225 43,-210 14,-178-6,-119-23,-62-44,50-54,153-49,197-33,202-17,177-16,146-30,124-37,126-50,45 15</inkml:trace>
  <inkml:trace contextRef="#ctx0" brushRef="#br0" timeOffset="1">2981 0,'14'37,"7"52,7 44,-1 24,-16 7,-22-6,-27-20,-23-31,-8-33,-3-29,9-26,13-19,17-24,26-27,32-28,38-25,42-11,3 14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2.31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1206 99,'3'24,"2"30,-11 31,-21 27,-39 11,-42-5,-33-20,-12-26,-10-35,5-35,27-26,28-21,29-12,27-2,21-16,16 5</inkml:trace>
  <inkml:trace contextRef="#ctx0" brushRef="#br0" timeOffset="1">359 1,'7'0,"5"0,1 3,-2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03.891"/>
    </inkml:context>
    <inkml:brush xml:id="br0">
      <inkml:brushProperty name="width" value="0.05" units="cm"/>
      <inkml:brushProperty name="height" value="0.05" units="cm"/>
      <inkml:brushProperty name="color" value="#FFFFFF"/>
    </inkml:brush>
  </inkml:definitions>
  <inkml:trace contextRef="#ctx0" brushRef="#br0">897 21 24575,'-14'2'0,"12"1"0,4-2 0,0-1 0,0 1 0,-1-1 0,1 1 0,0-1 0,0 0 0,0 0 0,0 0 0,-1 0 0,1 0 0,0 0 0,2-1 0,838-26 0,-828 27 0,-3 0 0,0 0 0,0 1 0,17 3 0,-15 3 0,-18 1 0,-26 5 0,-39 6 0,-1-2 0,0-3 0,-78 4 0,-225-2 0,335-15 0,-912 1 0,896-3 0,35-3 0,20 3 0,0 1 0,0 0 0,0-1 0,0 1 0,0 0 0,0-1 0,0 1 0,0 0 0,0-1 0,1 1 0,-1 0 0,0-1 0,0 1 0,0 0 0,1 0 0,-1-1 0,0 1 0,0 0 0,1 0 0,-1-1 0,0 1 0,0 0 0,1 0 0,-1 0 0,0 0 0,1-1 0,-1 1 0,0 0 0,1 0 0,0 0 0,42-15 0,21-1 0,0 3 0,77-5 0,142 2 0,1140 4-1207,-1123 14 1221,-245-3-14,-35 0 0,0 1 0,-1 0 0,1 2 0,22 4 0,-42-6 0,0 0 0,0 0 0,0 0 0,-1 0 0,1 0 0,0 0 0,0 1 0,-1-1 0,1 0 0,0 0 0,0 0 0,0 0 0,0 1 0,-1-1 0,1 0 0,0 0 0,0 0 0,0 1 0,0-1 0,0 0 0,0 0 0,0 1 0,-1-1 0,1 0 0,0 0 0,0 1 0,0-1 0,0 0 0,0 0 0,0 1 0,0-1 0,0 0 0,0 0 0,0 1 0,1-1 0,-1 0 0,0 0 0,0 1 0,0-1 0,0 0 0,0 0 0,0 0 0,0 1 0,1-1 0,-1 0 0,0 0 0,0 0 0,0 1 0,0-1 0,1 0 0,-1 0 0,0 0 0,0 0 0,1 0 0,-1 0 0,0 1 0,0-1 0,1 0 0,-20 7 21,0-1 0,0 0 1,-1-2-1,-35 5 0,33-6 72,-437 39 162,-8-34-289,372-7 30,-951-4 4,2091 4 777,-1025-1-777,-8-1 0,0 1 0,0 1 0,0 0 0,0 0 0,-1 2 0,16 3 0,-26-6 0,-1 0 0,1 1 0,-1-1 0,1 0 0,-1 0 0,0 0 0,1 0 0,-1 0 0,1 0 0,-1 1 0,0-1 0,1 0 0,-1 0 0,0 1 0,1-1 0,-1 0 0,0 0 0,1 1 0,-1-1 0,0 0 0,0 1 0,1-1 0,-1 0 0,0 1 0,0-1 0,0 1 0,1-1 0,-1 0 0,0 1 0,0-1 0,0 1 0,0-1 0,0 1 0,0-1 0,0 0 0,0 1 0,0-1 0,0 1 0,0-1 0,0 1 0,0-1 0,0 0 0,-1 1 0,1-1 0,0 1 0,0-1 0,0 0 0,-1 1 0,1-1 0,0 0 0,0 1 0,-1-1 0,1 0 0,0 1 0,-1-1 0,1 0 0,0 0 0,-1 1 0,1-1 0,0 0 0,-1 0 0,-31 16 0,-50 9 0,-111 19 0,107-26 0,-164 31 0,-449 30 0,666-79 0,33 0 0,0 0 0,0 0 0,0 0 0,0 0 0,0 0 0,-1 0 0,1 0 0,0 0 0,0 0 0,0 1 0,0-1 0,-1 0 0,1 0 0,0 0 0,0 0 0,0 0 0,0 0 0,0 0 0,-1 0 0,1 0 0,0 0 0,0 0 0,0 0 0,0-1 0,-1 1 0,1 0 0,0 0 0,0 0 0,0 0 0,0 0 0,0 0 0,-1 0 0,1 0 0,0 0 0,0 0 0,0-1 0,0 1 0,0 0 0,0 0 0,0 0 0,0 0 0,-1 0 0,1-1 0,0 1 0,0 0 0,0 0 0,0 0 0,0 0 0,0 0 0,0-1 0,0 1 0,0 0 0,0 0 0,0 0 0,0 0 0,0-1 0,45-15 0,63-10 3,2 3-1,158-10 1,231 11-92,-475 22 76,22-1-96,723 0-251,-738 4 360,-30-3 0,-1 0 0,0 1 0,0-1 0,0 0 0,0 0 0,0 0 0,0 0 0,0 0 0,0 0 0,0 0 0,0 0 0,0 0 0,0 0 0,1 0 0,-1 0 0,0 0 0,0 0 0,0 0 0,0 1 0,0-1 0,0 0 0,0 0 0,0 0 0,0 0 0,0 0 0,0 0 0,0 0 0,0 0 0,0 0 0,0 0 0,0 1 0,0-1 0,0 0 0,0 0 0,0 0 0,0 0 0,0 0 0,0 0 0,0 0 0,0 0 0,0 0 0,-1 0 0,1 0 0,0 1 0,0-1 0,0 0 0,0 0 0,0 0 0,0 0 0,0 0 0,0 0 0,0 0 0,0 0 0,0 0 0,0 0 0,0 0 0,-1 0 0,1 0 0,0 0 0,0 0 0,0 0 0,0 0 0,0 0 0,0 0 0,0 0 0,0 0 0,0 0 0,-18 6 0,-116 19 202,-169 10 1,284-34-139,-686 29 30,871-45-94,307 6 0,-572 22 0,-189-5 0,425-24 0,59 11 0,-192 5 0,-7 2 0,-18 1 0,-36 4 0,-174 2 0,265-10 0,-12 0 0,36 3 0,-58-2 1,0 0 0,0 0 1,0-1-1,1 1 0,-1 0 0,0 0 0,0 0 0,0 0 0,0 0 0,1 0 0,-1 0 1,0 0-1,0 0 0,0 0 0,0 0 0,1 0 0,-1 0 0,0 0 0,0 0 0,0 0 1,1 0-1,-1 0 0,0 0 0,0 0 0,0 0 0,0 0 0,1 0 0,-1 1 0,0-1 0,0 0 1,0 0-1,0 0 0,0 0 0,1 0 0,-1 0 0,0 0 0,0 1 0,0-1 0,0 0 1,0 0-1,0 0 0,0 0 0,0 1 0,0-1 0,0 0 0,1 0 0,-1 0 0,0 0 1,0 1-1,0-1 0,0 0 0,0 0 0,0 0 0,0 0 0,0 1 0,0-1 0,0 0 0,-1 0 1,1 0-1,0 0 0,0 1 0,0-1 0,0 0 0,0 0 0,0 0 0,-10 6-1439,-3-2-5388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9.47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50,'-1'76,"4"87,-3-161,0-1,0 1,0 0,0-1,0 1,1 0,-1-1,1 1,-1-1,1 1,0-1,0 1,0-1,0 1,0-1,2 3,-3-4,1 0,0 1,0-1,-1 0,1 0,0 0,0 1,-1-1,1 0,0 0,0 0,-1 0,1-1,0 1,0 0,-1 0,1 0,0-1,0 1,-1 0,1-1,0 1,-1 0,1-1,0 0,6-4,-1 0,-1-1,1 0,-1 0,8-13,20-34,-2-2,25-65,-53 113,11-22,-14 29,0 0,0 0,0 0,1 0,-1-1,0 1,0 0,0 0,0 0,0 0,0 0,0 0,0-1,0 1,0 0,0 0,1 0,-1 0,0 0,0 0,0 0,0-1,0 1,0 0,1 0,-1 0,0 0,0 0,0 0,0 0,0 0,1 0,-1 0,0 0,0 0,0 0,0 0,0 0,1 0,-1 0,0 0,0 0,0 0,0 0,0 0,1 0,-1 0,0 1,0-1,0 0,0 0,0 0,0 0,1 0,-1 0,0 0,0 1,0-1,0 0,0 0,3 15,-4 18,-9 14,-2 0,-2-1,-38 83,37-100,15-29,0-1,0 1,0 0,0-1,0 1,0-1,-1 1,1 0,0-1,0 1,0 0,0-1,0 1,-1 0,1-1,0 1,0 0,0-1,-1 1,1 0,0 0,0-1,-1 1,1 0,0 0,-1 0,1-1,0 1,-1 0,1 0,0 0,-1 0,1 0,-1 0,1-1,0 1,-1 0,1 0,0 0,-1 0,1 0,0 1,-1-1,1 0,-1 0,1 0,0 0,-1 0,1 0,0 1,-1-1,1 0,0 0,-1 0,1 1,0-1,0 0,-1 1,1-1,0 0,0 0,0 1,-1-1,1 0,0 1,0 0,-3-17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11.577"/>
    </inkml:context>
    <inkml:brush xml:id="br0">
      <inkml:brushProperty name="width" value="0.35" units="cm"/>
      <inkml:brushProperty name="height" value="0.35" units="cm"/>
      <inkml:brushProperty name="color" value="#FFFFFF"/>
    </inkml:brush>
  </inkml:definitions>
  <inkml:trace contextRef="#ctx0" brushRef="#br0">664 121 24575,'-83'1'0,"-91"-3"0,141-3 0,-1-1 0,2-1 0,-40-15 0,45 13 0,0 1 0,0 1 0,0 1 0,-1 1 0,-42-1 0,45 7 0,20 0 0,18-1 0,-7 0 0,26 0 0,1 1 0,0 2 0,64 13 0,-59-7 0,68 5 0,21 4 0,-87-10 0,1-1 0,61 0 0,86-8 0,-63-1 0,-3-1 0,130 6 0,-245-2 0,0 0 0,-1 1 0,1 0 0,0 0 0,-1 0 0,0 1 0,11 6 0,-15-8 0,0 0 0,0 0 0,0 0 0,0 0 0,0 1 0,0-1 0,-1 1 0,1-1 0,-1 1 0,1 0 0,-1-1 0,1 1 0,-1 0 0,0 0 0,0 0 0,0 0 0,0 0 0,0 1 0,0-1 0,-1 0 0,1 0 0,-1 0 0,0 1 0,1-1 0,-1 0 0,0 4 0,-1-4 0,0-1 0,0 1 0,0-1 0,0 1 0,0-1 0,0 1 0,0-1 0,0 1 0,0-1 0,-1 0 0,1 0 0,-1 0 0,1 1 0,-1-2 0,1 1 0,-1 0 0,1 0 0,-1 0 0,0-1 0,0 1 0,1-1 0,-1 1 0,0-1 0,0 0 0,0 0 0,-2 1 0,-57-1 0,49-1 0,-17-1 0,-39-8 0,4-1 0,-115-19 0,70 9 0,87 16 0,0-1 0,0-1 0,-29-14 0,25 10 0,-47-14 0,13 13 0,-1 3 0,0 3 0,-99 2 0,99 6 0,31 0 0,0-2 0,0-1 0,-36-5 0,55 3-195,0 0 0,1-1 0,-1 0 0,1-1 0,-1 0 0,-11-8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19.766"/>
    </inkml:context>
    <inkml:brush xml:id="br0">
      <inkml:brushProperty name="width" value="0.35" units="cm"/>
      <inkml:brushProperty name="height" value="0.35" units="cm"/>
      <inkml:brushProperty name="color" value="#FFFFFF"/>
    </inkml:brush>
  </inkml:definitions>
  <inkml:trace contextRef="#ctx0" brushRef="#br0">229 0 24575,'-14'28'0,"3"-3"0,-30 46 0,35-63 0,0 0 0,0-1 0,-1 0 0,0 0 0,0 0 0,0-1 0,-1 0 0,0-1 0,-13 7 0,-55 25 0,72-33 0,18-5 0,19-7 0,-10 0 0,1 1 0,0 1 0,0 1 0,48-3 0,101 8 0,-74 3 0,-17-5 0,92 4 0,-172-2 0,0 0 0,0 0 0,0 0 0,0 1 0,1-1 0,-1 1 0,0-1 0,0 1 0,0 0 0,-1-1 0,1 1 0,0 0 0,0 0 0,0 1 0,-1-1 0,1 0 0,0 1 0,-1-1 0,1 1 0,-1-1 0,0 1 0,1-1 0,-1 1 0,0 0 0,1 3 0,-1-2 0,-1-1 0,1 1 0,-1-1 0,0 1 0,0 0 0,-1-1 0,1 1 0,0-1 0,-1 1 0,1-1 0,-1 1 0,0-1 0,0 1 0,0-1 0,0 0 0,0 0 0,-1 1 0,1-1 0,-1 0 0,-3 3 0,-4 7 0,-1 0 0,-1-1 0,1-1 0,-22 16 0,27-22 0,-1-1 0,0 0 0,0 0 0,0-1 0,0 0 0,0 0 0,0 0 0,0-1 0,-1 0 0,1 0 0,0 0 0,-1-1 0,-11-1 0,1 0 0,0 0 0,0-2 0,0 0 0,1-1 0,-1 0 0,1-2 0,-22-9 0,38 15 0,-1 0 0,1 0 0,0-1 0,-1 1 0,1 0 0,-1 0 0,1 0 0,-1-1 0,1 1 0,0 0 0,-1-1 0,1 1 0,0 0 0,-1-1 0,1 1 0,0 0 0,-1-1 0,1 1 0,0-1 0,0 1 0,-1 0 0,1-1 0,0 1 0,0-1 0,0 1 0,0-1 0,0 1 0,-1-1 0,1 1 0,0-1 0,0 1 0,0-1 0,0 1 0,0 0 0,1-1 0,15-7 0,26 4 0,85 6 0,69-3 0,-189 0 0,1-1 0,-1 0 0,1 0 0,-1 0 0,14-8 0,-14 7 0,1-1 0,-1 1 0,1 1 0,0-1 0,14-1 0,39 3 243,-51 2-377,-1 0 0,1-1 0,0 0 0,-1-1 0,0 0 0,1 0 0,-1-1 0,1 0 0,-1-1 0,0 0 0,10-5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29.935"/>
    </inkml:context>
    <inkml:brush xml:id="br0">
      <inkml:brushProperty name="width" value="0.35" units="cm"/>
      <inkml:brushProperty name="height" value="0.35" units="cm"/>
      <inkml:brushProperty name="color" value="#FFFFFF"/>
    </inkml:brush>
  </inkml:definitions>
  <inkml:trace contextRef="#ctx0" brushRef="#br0">564 262 24575,'8'0'0,"1"0"0,0 0 0,0-1 0,0 0 0,0 0 0,-1-1 0,1 0 0,-1-1 0,1 0 0,8-4 0,127-59 0,-126 61 0,-15 4 0,-1 1 0,1-1 0,-1 0 0,1 1 0,-1-1 0,0 0 0,1-1 0,-1 1 0,0 0 0,0-1 0,0 1 0,4-4 0,-6 5 0,-1-1 0,1 1 0,0-1 0,0 1 0,-1-1 0,1 1 0,0-1 0,0 1 0,-1 0 0,1-1 0,0 1 0,-1-1 0,1 1 0,-1 0 0,1-1 0,-1 1 0,1 0 0,-1-1 0,1 1 0,-1 0 0,1 0 0,-1 0 0,1-1 0,-1 1 0,1 0 0,-1 0 0,1 0 0,-1 0 0,1 0 0,-1 0 0,1 0 0,-1 0 0,1 0 0,-2 0 0,-21-2 0,-130 3 0,-36-2 0,161-3 0,0 0 0,-51-18 0,57 15 0,-1 0 0,0 2 0,-1 1 0,-45-4 0,10 10 0,-54-2 0,112 0 0,1 0 0,-1 0 0,1 0 0,-1 0 0,1 0 0,-1 0 0,1 0 0,-1 0 0,0 0 0,1 0 0,-1 0 0,1-1 0,-1 1 0,1 0 0,-1 0 0,1 0 0,-1-1 0,1 1 0,-1 0 0,1-1 0,0 1 0,-1 0 0,1-1 0,-1 1 0,1-1 0,0 1 0,-1-1 0,1 0 0,9-9 0,23-6 0,0 11 0,0 2 0,0 0 0,0 2 0,44 5 0,6-2 0,327-2 0,-410 0 0,0 0 0,0-1 0,-1 1 0,1-1 0,0 1 0,0-1 0,0 1 0,0-1 0,0 0 0,0 1 0,0-1 0,0 0 0,0 0 0,0 0 0,0 0 0,0 0 0,0 0 0,1 0 0,-1 0 0,0 0 0,1 0 0,-2-2 0,-7-22 0,9 26 0,21 111-1365,-4-32-5461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5:59.443"/>
    </inkml:context>
    <inkml:brush xml:id="br0">
      <inkml:brushProperty name="width" value="0.35" units="cm"/>
      <inkml:brushProperty name="height" value="0.35" units="cm"/>
      <inkml:brushProperty name="color" value="#FFFFFF"/>
    </inkml:brush>
  </inkml:definitions>
  <inkml:trace contextRef="#ctx0" brushRef="#br0">260 124 24575,'-2'1'0,"0"-1"0,0 1 0,1-1 0,-1 1 0,0 0 0,0 0 0,0 0 0,1 0 0,-1 0 0,0 0 0,1 1 0,-1-1 0,1 0 0,-1 1 0,0 1 0,-24 29 0,20-23 0,-13 18 0,1 1 0,2 1 0,-24 56 0,40-84 0,-1 0 0,1 0 0,0 0 0,0-1 0,-1 1 0,1 0 0,-1 0 0,1 0 0,0-1 0,-1 1 0,0 0 0,1-1 0,-1 1 0,1 0 0,-1-1 0,0 1 0,1-1 0,-1 1 0,0-1 0,0 1 0,1-1 0,-2 1 0,1-1 0,0 0 0,0-1 0,1 1 0,-1 0 0,1 0 0,-1-1 0,0 1 0,1-1 0,-1 1 0,1-1 0,-1 1 0,1-1 0,-1 1 0,1-1 0,-1 1 0,1-1 0,0 1 0,-1-1 0,1 0 0,0 1 0,-1-2 0,-13-45 0,13 44 0,-26-133 0,-8-34 0,32 225 0,2 40 0,6 120 0,-5-212 0,0 0 0,1 0 0,-1 0 0,1 0 0,0 0 0,0-1 0,0 1 0,1 0 0,-1-1 0,1 1 0,-1-1 0,1 1 0,0-1 0,0 1 0,0-1 0,0 0 0,0 0 0,0 0 0,1-1 0,-1 1 0,1 0 0,-1-1 0,1 1 0,0-1 0,0 0 0,-1 0 0,1 0 0,0 0 0,0-1 0,5 1 0,9 1 0,0-1 0,0-1 0,0 0 0,23-4 0,-5 0 0,122-7 0,131-3 0,-227 15 0,75-2 0,-125 0 0,0-2 0,0 1 0,0-1 0,11-6 0,-10 5 0,-1 0 0,1 1 0,19-4 0,206-8 0,310 6 95,-331 11-1555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01.620"/>
    </inkml:context>
    <inkml:brush xml:id="br0">
      <inkml:brushProperty name="width" value="0.35" units="cm"/>
      <inkml:brushProperty name="height" value="0.35" units="cm"/>
      <inkml:brushProperty name="color" value="#FFFFFF"/>
    </inkml:brush>
  </inkml:definitions>
  <inkml:trace contextRef="#ctx0" brushRef="#br0">0 0 24575,'0'849'0,"2"-824"0,0 0 0,2 0 0,8 29 0,-5-28 0,-2 0 0,3 49 0,-9 101-1365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04.217"/>
    </inkml:context>
    <inkml:brush xml:id="br0">
      <inkml:brushProperty name="width" value="0.35" units="cm"/>
      <inkml:brushProperty name="height" value="0.35" units="cm"/>
      <inkml:brushProperty name="color" value="#FFFFFF"/>
    </inkml:brush>
  </inkml:definitions>
  <inkml:trace contextRef="#ctx0" brushRef="#br0">0 1 24575,'0'447'-1365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1.980"/>
    </inkml:context>
    <inkml:brush xml:id="br0">
      <inkml:brushProperty name="width" value="0.35" units="cm"/>
      <inkml:brushProperty name="height" value="0.35" units="cm"/>
      <inkml:brushProperty name="color" value="#FFFFFF"/>
    </inkml:brush>
  </inkml:definitions>
  <inkml:trace contextRef="#ctx0" brushRef="#br0">0 1 24575,'14'0'0,"27"0"0,41 0 0,49 0 0,53 0 0,49 0 0,42 0-983,27 0 256,10 0 727,-6 0 0,-27 0 0,-44 0 0,-53 0 0,-50 0 413,-51 0-413,-59 0 0,-57 3 0,-23 2-6894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3.204"/>
    </inkml:context>
    <inkml:brush xml:id="br0">
      <inkml:brushProperty name="width" value="0.35" units="cm"/>
      <inkml:brushProperty name="height" value="0.35" units="cm"/>
      <inkml:brushProperty name="color" value="#FFFFFF"/>
    </inkml:brush>
  </inkml:definitions>
  <inkml:trace contextRef="#ctx0" brushRef="#br0">1 3 24575,'0'0'0,"0"0"0,0-1 0,0 1 0,1 0 0,-1 0 0,0 0 0,0 0 0,1 0 0,-1-1 0,0 1 0,0 0 0,1 0 0,-1 0 0,0 0 0,1 0 0,-1 0 0,0 0 0,0 0 0,1 0 0,-1 0 0,0 0 0,1 0 0,-1 0 0,0 0 0,0 0 0,1 0 0,-1 0 0,0 0 0,0 1 0,1-1 0,-1 0 0,0 0 0,0 0 0,1 0 0,-1 1 0,0-1 0,0 0 0,0 0 0,1 0 0,-1 1 0,0-1 0,0 0 0,0 0 0,0 1 0,1-1 0,-1 0 0,0 0 0,0 1 0,0-1 0,0 0 0,0 0 0,0 1 0,0-1 0,0 0 0,0 1 0,0-1 0,0 0 0,0 1 0,4 22 0,-4-20 0,93 592 0,-87-552 0,-1 1 0,-2-1 0,-5 82 0,0-30 0,3-51 0,1-27 0,-2 0 0,0 0 0,-4 27 0,3-44 0,0-1 0,0 1 0,0-1 0,0 1 0,0-1 0,0 0 0,0 1 0,0-1 0,1 0 0,-1 0 0,0 0 0,0 0 0,1 0 0,-1 0 0,1 0 0,-1 0 0,0-1 0,-41-82-1365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6.294"/>
    </inkml:context>
    <inkml:brush xml:id="br0">
      <inkml:brushProperty name="width" value="0.35" units="cm"/>
      <inkml:brushProperty name="height" value="0.35" units="cm"/>
      <inkml:brushProperty name="color" value="#FFFFFF"/>
    </inkml:brush>
  </inkml:definitions>
  <inkml:trace contextRef="#ctx0" brushRef="#br0">242 1 24575,'-2'25'0,"0"0"0,-2 0 0,-9 31 0,-4 33 0,5-31 0,-2 0 0,-3 0 0,-27 62 0,36-98 0,-2 1 0,-1-2 0,-17 28 0,14-26 0,-16 37 0,26-51 0,1 1 0,0 0 0,1 1 0,0-1 0,1 0 0,0 1 0,1 18 0,3 5 0,7 35 0,-5-39 0,3 50 0,-8-2-1365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17.269"/>
    </inkml:context>
    <inkml:brush xml:id="br0">
      <inkml:brushProperty name="width" value="0.35" units="cm"/>
      <inkml:brushProperty name="height" value="0.35" units="cm"/>
      <inkml:brushProperty name="color" value="#FFFFFF"/>
    </inkml:brush>
  </inkml:definitions>
  <inkml:trace contextRef="#ctx0" brushRef="#br0">1 240 24575,'13'-1'0,"1"-1"0,-1 0 0,1 0 0,14-6 0,24-4 0,443-78 0,165-19 0,-4 95 0,-409 18 0,36-4 0,-423 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49.83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316 1,'-4'0,"-7"3,-6 8,-6 9,-6 7,-5 3,0 0,3-3,-1-8,3-11,2-21,6-17,6-18,6-1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30.77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43.885"/>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09:56:47.642"/>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13.55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46.473"/>
    </inkml:context>
    <inkml:brush xml:id="br0">
      <inkml:brushProperty name="width" value="0.1" units="cm"/>
      <inkml:brushProperty name="height" value="0.1" units="cm"/>
      <inkml:brushProperty name="color" value="#FFFFFF"/>
    </inkml:brush>
  </inkml:definitions>
  <inkml:trace contextRef="#ctx0" brushRef="#br0">247 284 24575,'1'0'0,"-1"0"0,0 0 0,1 0 0,-1 0 0,0 0 0,1 0 0,-1 0 0,0 0 0,1-1 0,-1 1 0,0 0 0,1 0 0,-1 0 0,0 0 0,0-1 0,1 1 0,-1 0 0,0 0 0,1 0 0,-1-1 0,0 1 0,0 0 0,0 0 0,1-1 0,-1 1 0,0 0 0,0-1 0,0 1 0,0 0 0,1-1 0,-1 1 0,0 0 0,0-1 0,0 1 0,0-1 0,-3-16 0,-11-15 0,3 16 0,-1 1 0,-15-16 0,18 22 0,0 0 0,1-1 0,0 0 0,1-1 0,0 1 0,0-2 0,-5-11 0,12 23 0,0 0 0,0-1 0,0 1 0,0 0 0,0 0 0,0 0 0,-1 0 0,1-1 0,0 1 0,0 0 0,0 0 0,0 0 0,0-1 0,0 1 0,0 0 0,0 0 0,0 0 0,0-1 0,0 1 0,0 0 0,0 0 0,0 0 0,0-1 0,0 1 0,0 0 0,0 0 0,1 0 0,-1-1 0,0 1 0,0 0 0,0 0 0,0 0 0,0 0 0,0-1 0,0 1 0,1 0 0,-1 0 0,0 0 0,0 0 0,0 0 0,0 0 0,1-1 0,-1 1 0,0 0 0,0 0 0,0 0 0,1 0 0,-1 0 0,0 0 0,0 0 0,1 0 0,14 5 0,16 12 0,-15-5 0,-1 1 0,-1 0 0,0 1 0,19 26 0,10 8 0,-36-41 0,-4-5 0,0 1 0,-1-1 0,0 0 0,1 1 0,-1-1 0,0 1 0,0 0 0,0 0 0,0-1 0,-1 1 0,3 7 0,-4-10 0,0 0 0,-1 0 0,1 1 0,0-1 0,0 0 0,-1 0 0,1 1 0,0-1 0,-1 0 0,1 0 0,0 0 0,-1 0 0,1 1 0,0-1 0,-1 0 0,1 0 0,-1 0 0,1 0 0,0 0 0,-1 0 0,1 0 0,0 0 0,-1 0 0,1 0 0,-1 0 0,1 0 0,0 0 0,-1-1 0,1 1 0,0 0 0,-1 0 0,1 0 0,0 0 0,-1-1 0,1 1 0,0 0 0,-1 0 0,1-1 0,0 1 0,-1 0 0,-15-10 0,-42-32 0,-66-64 0,46 37 0,27 26-1365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06.588"/>
    </inkml:context>
    <inkml:brush xml:id="br0">
      <inkml:brushProperty name="width" value="0.35" units="cm"/>
      <inkml:brushProperty name="height" value="0.35" units="cm"/>
      <inkml:brushProperty name="color" value="#FFFFFF"/>
    </inkml:brush>
  </inkml:definitions>
  <inkml:trace contextRef="#ctx0" brushRef="#br0">0 0 24575,'3'0'0,"0"1"0,0 0 0,0-1 0,0 1 0,0 0 0,0 0 0,0 1 0,0-1 0,-1 1 0,1-1 0,-1 1 0,1 0 0,-1 0 0,0 0 0,1 0 0,2 4 0,32 45 0,-26-35 0,258 333 0,-245-320 0,51 64 0,49 61 0,-31-42 0,5 18 0,-89-119 0,0 0 0,0-1 0,1 0 0,0 0 0,1-1 0,0-1 0,0 0 0,1 0 0,0-1 0,0-1 0,1 0 0,16 5 0,-28-10 0,0-1 0,1 0 0,-1 1 0,0-1 0,1 0 0,-1 0 0,1 0 0,-1 0 0,0 0 0,1 0 0,-1 0 0,1 0 0,-1 0 0,0-1 0,1 1 0,-1-1 0,0 1 0,1-1 0,-1 1 0,0-1 0,0 0 0,0 1 0,3-3 0,-3 1 0,0 1 0,0-1 0,0 0 0,-1 0 0,1 1 0,0-1 0,-1 0 0,1 0 0,-1 0 0,1 0 0,-1 0 0,0 0 0,0 0 0,0 0 0,0-2 0,-1-4 0,-1-1 0,1 1 0,-1 0 0,-1 0 0,1 0 0,-8-15 0,1 8 0,-1 1 0,-1 0 0,0 0 0,0 1 0,-2 1 0,1 0 0,-2 1 0,1 0 0,-2 1 0,1 0 0,-1 1 0,-17-7 0,-37-20-1365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07.476"/>
    </inkml:context>
    <inkml:brush xml:id="br0">
      <inkml:brushProperty name="width" value="0.35" units="cm"/>
      <inkml:brushProperty name="height" value="0.35" units="cm"/>
      <inkml:brushProperty name="color" value="#FFFFFF"/>
    </inkml:brush>
  </inkml:definitions>
  <inkml:trace contextRef="#ctx0" brushRef="#br0">207 281 24575,'-1'-4'0,"-1"0"0,-1-1 0,1 1 0,-1 0 0,1 0 0,-1 0 0,0 1 0,-1-1 0,1 1 0,-1-1 0,-3-2 0,-4-5 0,-29-30 0,19 22 0,2-2 0,1 0 0,0-1 0,-17-28 0,34 49 0,1 0 0,-1 0 0,0-1 0,0 1 0,1 0 0,-1-1 0,1 1 0,-1-1 0,1 1 0,-1-1 0,1 1 0,0 0 0,0-1 0,0 1 0,0-1 0,0 1 0,0-1 0,0 1 0,0-1 0,1 1 0,-1-1 0,1-1 0,0 2 0,0 0 0,0 0 0,0 0 0,0 0 0,0 0 0,0 0 0,1 1 0,-1-1 0,0 0 0,0 1 0,1-1 0,-1 1 0,1-1 0,-1 1 0,0 0 0,1-1 0,-1 1 0,3 0 0,9 0 0,0 0 0,0 1 0,25 5 0,-29-4 0,22 3-1365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10.032"/>
    </inkml:context>
    <inkml:brush xml:id="br0">
      <inkml:brushProperty name="width" value="0.35" units="cm"/>
      <inkml:brushProperty name="height" value="0.35" units="cm"/>
      <inkml:brushProperty name="color" value="#FFFFFF"/>
    </inkml:brush>
  </inkml:definitions>
  <inkml:trace contextRef="#ctx0" brushRef="#br0">915 708 24575,'-87'-76'0,"-3"-27"0,-18-19 0,84 102 0,0 1 0,-1 1 0,-50-26 0,-11-8 0,-126-92 0,29 34-1365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20.837"/>
    </inkml:context>
    <inkml:brush xml:id="br0">
      <inkml:brushProperty name="width" value="0.025" units="cm"/>
      <inkml:brushProperty name="height" value="0.025" units="cm"/>
      <inkml:brushProperty name="color" value="#FFFFFF"/>
    </inkml:brush>
  </inkml:definitions>
  <inkml:trace contextRef="#ctx0" brushRef="#br0">304 311 24575,'0'1'0,"-1"0"0,1 0 0,0 0 0,-1-1 0,1 1 0,0 0 0,-1 0 0,1-1 0,-1 1 0,0 0 0,1-1 0,-1 1 0,1 0 0,-1-1 0,0 1 0,1-1 0,-1 1 0,0-1 0,0 0 0,1 1 0,-1-1 0,0 0 0,0 1 0,0-1 0,0 0 0,1 0 0,-1 0 0,-1 0 0,-27 3 0,21-3 0,0 0 0,0-1 0,0-1 0,-1 1 0,1-1 0,0-1 0,1 1 0,-1-1 0,-8-5 0,11 6 0,1 0 0,0-1 0,0 0 0,0 0 0,0 0 0,0 0 0,1 0 0,-1-1 0,1 0 0,0 1 0,0-1 0,1 0 0,-1-1 0,1 1 0,0 0 0,-3-9 0,-1-9 0,-2 0 0,-18-40 0,7 18 0,14 31 0,0 1 0,0 0 0,-1 1 0,-1 0 0,-15-20 0,56 91 0,87 84 0,-42-53 0,-70-80 0,-1-2 0,2 1 0,19 15 0,-25-22 0,0 0 0,1-1 0,-1 1 0,1-1 0,0 0 0,-1 0 0,1 0 0,0-1 0,0 0 0,0 0 0,0 0 0,0-1 0,6 1 0,-10-1 0,-1 0 0,1 0 0,-1 0 0,1 0 0,-1 0 0,1 0 0,-1 0 0,1 0 0,0 0 0,-1 0 0,1 0 0,-1 0 0,1 0 0,-1 0 0,1-1 0,-1 1 0,1 0 0,-1 0 0,1-1 0,-1 1 0,1 0 0,-1 0 0,0-1 0,1 1 0,-1-1 0,1 1 0,-1 0 0,0-1 0,1 1 0,-1-1 0,0 1 0,0-1 0,1 1 0,-1-1 0,0 1 0,0-1 0,0 1 0,0-1 0,1 1 0,-1-1 0,0 1 0,0-1 0,0 1 0,0-1 0,0 1 0,0-1 0,0 1 0,-1-1 0,1 0 0,0 1 0,0-1 0,0 1 0,-1-1 0,1 1 0,0 0 0,0-1 0,-1 1 0,1-1 0,0 1 0,-1-1 0,1 1 0,0 0 0,-1-1 0,-28-31 0,25 28 0,-18-17 0,-7-9 0,-30-37 0,77 78 98,12 12-1561,-12-3-5363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22.561"/>
    </inkml:context>
    <inkml:brush xml:id="br0">
      <inkml:brushProperty name="width" value="0.025" units="cm"/>
      <inkml:brushProperty name="height" value="0.025" units="cm"/>
      <inkml:brushProperty name="color" value="#FFFFFF"/>
    </inkml:brush>
  </inkml:definitions>
  <inkml:trace contextRef="#ctx0" brushRef="#br0">151 178 24575,'0'-6'0,"-1"1"0,0 0 0,0-1 0,0 1 0,-1 0 0,0 0 0,0 0 0,0 0 0,-1 0 0,1 0 0,-1 1 0,-6-9 0,-7-5 0,-28-27 0,18 20 0,25 24 0,0 0 0,0-1 0,-1 1 0,1 0 0,0 0 0,0 0 0,-1 0 0,1 0 0,-1 0 0,1 0 0,-1 1 0,1-1 0,-1 0 0,1 1 0,-1-1 0,0 1 0,-2-1 0,3 1 0,1 1 0,-1-1 0,1 0 0,0 0 0,-1 0 0,1 1 0,0-1 0,-1 0 0,1 0 0,0 1 0,-1-1 0,1 0 0,0 0 0,-1 1 0,1-1 0,0 1 0,0-1 0,0 0 0,-1 1 0,1-1 0,0 0 0,0 1 0,0-1 0,0 1 0,-1 0 0,2 20 0,3-8 0,1 1 0,0-2 0,0 1 0,1-1 0,1 0 0,0 0 0,1 0 0,0-1 0,1 0 0,0-1 0,0 0 0,1-1 0,1 0 0,0 0 0,14 8 0,-23-16 10,0 0 0,0 0 0,0 0 0,1 0 0,-1 0 0,0-1 0,1 1 0,-1-1 0,1 0 0,-1 0 0,4 0 0,-5 0-52,0 0-1,-1 0 1,1 0-1,0 0 1,0-1-1,0 1 1,-1 0 0,1-1-1,0 1 1,0-1-1,-1 1 1,1-1-1,0 1 1,-1-1 0,1 1-1,-1-1 1,1 0-1,0 1 1,-1-1-1,0 0 1,1 0 0,-1 1-1,1-1 1,-1 0-1,0 0 1,1 1-1,-1-1 1,0 0 0,0 0-1,0 0 1,0 0-1,0 1 1,0-1-1,0-1 1,-1-12-6784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19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75 0,'-4'7,"0"6,-4 6,-3 8,-4 2,2 0,2-9,3-7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27.274"/>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29.799"/>
    </inkml:context>
    <inkml:brush xml:id="br0">
      <inkml:brushProperty name="width" value="0.1" units="cm"/>
      <inkml:brushProperty name="height" value="0.1" units="cm"/>
      <inkml:brushProperty name="color" value="#FFFFFF"/>
    </inkml:brush>
  </inkml:definitions>
  <inkml:trace contextRef="#ctx0" brushRef="#br0">122 222 24575,'0'-4'0,"0"-4"0,-3-4 0,-5 0 0,-1-5 0,-2-6 0,-3 1 0,-2-3 0,-2 0 0,3 1 0,0-3 0,2 4-8191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31.528"/>
    </inkml:context>
    <inkml:brush xml:id="br0">
      <inkml:brushProperty name="width" value="0.1" units="cm"/>
      <inkml:brushProperty name="height" value="0.1" units="cm"/>
      <inkml:brushProperty name="color" value="#FFFFFF"/>
    </inkml:brush>
  </inkml:definitions>
  <inkml:trace contextRef="#ctx0" brushRef="#br0">195 348 24575,'2'-1'0,"-1"-1"0,0 1 0,0-1 0,1 1 0,-1-1 0,0 0 0,0 0 0,-1 1 0,1-1 0,0 0 0,-1 0 0,1 0 0,-1 0 0,1 0 0,-1 1 0,0-1 0,0 0 0,0 0 0,0 0 0,0 0 0,0 0 0,0 0 0,-1 0 0,1 0 0,-1 0 0,0 0 0,1 0 0,-1 1 0,0-1 0,0 0 0,0 1 0,0-1 0,0 0 0,-1 1 0,1-1 0,0 1 0,-3-2 0,-5-7 0,-2 1 0,0 0 0,0 1 0,-14-8 0,13 7 0,7 6 0,-7-5 0,0 0 0,1 0 0,-17-18 0,24 21 0,1 1 0,0-1 0,0 0 0,0 1 0,0-1 0,1-1 0,0 1 0,0 0 0,0-1 0,1 1 0,-1 0 0,1-9 0,-10-57-1365,9 51-5461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40.863"/>
    </inkml:context>
    <inkml:brush xml:id="br0">
      <inkml:brushProperty name="width" value="0.1" units="cm"/>
      <inkml:brushProperty name="height" value="0.1" units="cm"/>
      <inkml:brushProperty name="color" value="#FFFFFF"/>
    </inkml:brush>
  </inkml:definitions>
  <inkml:trace contextRef="#ctx0" brushRef="#br0">140 258 24575,'-4'-4'0,"-4"0"0,-1-4 0,-2-7 0,-6 0 0,0-2 0,3-1 0,0-1 0,3 0 0,3-1 0,3 0 0,3 1 0,-3-1 0,1 0 0,0 0 0,-2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42.565"/>
    </inkml:context>
    <inkml:brush xml:id="br0">
      <inkml:brushProperty name="width" value="0.1" units="cm"/>
      <inkml:brushProperty name="height" value="0.1" units="cm"/>
      <inkml:brushProperty name="color" value="#FFFFFF"/>
    </inkml:brush>
  </inkml:definitions>
  <inkml:trace contextRef="#ctx0" brushRef="#br0">1 1 24575,'6'3'0,"7"5"0,0 4 0,1 4 0,2 2 0,2 1 0,-3 1 0,0 1 0,1-1 0,-3 1 0,0-4 0,1-2 0,2 1 0,1-3 0,1-4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51.995"/>
    </inkml:context>
    <inkml:brush xml:id="br0">
      <inkml:brushProperty name="width" value="0.1" units="cm"/>
      <inkml:brushProperty name="height" value="0.1" units="cm"/>
      <inkml:brushProperty name="color" value="#FFFFFF"/>
    </inkml:brush>
  </inkml:definitions>
  <inkml:trace contextRef="#ctx0" brushRef="#br0">1 34 24575,'3'0'0,"2"4"0,-1 4 0,3 4 0,6 0 0,2 1 0,-2-7 0,-4-10 0,-6-9 0,-3-7 0,-6-6 0,-2 1-8191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6:54.037"/>
    </inkml:context>
    <inkml:brush xml:id="br0">
      <inkml:brushProperty name="width" value="0.1" units="cm"/>
      <inkml:brushProperty name="height" value="0.1" units="cm"/>
      <inkml:brushProperty name="color" value="#FFFFFF"/>
    </inkml:brush>
  </inkml:definitions>
  <inkml:trace contextRef="#ctx0" brushRef="#br0">39 2 24575,'0'3'0,"-3"1"0,-5 1 0,-4-9 0,-4-6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01.508"/>
    </inkml:context>
    <inkml:brush xml:id="br0">
      <inkml:brushProperty name="width" value="0.1" units="cm"/>
      <inkml:brushProperty name="height" value="0.1" units="cm"/>
      <inkml:brushProperty name="color" value="#FFFFFF"/>
    </inkml:brush>
  </inkml:definitions>
  <inkml:trace contextRef="#ctx0" brushRef="#br0">92 54 24575,'-3'4'0,"-5"0"0,-4-6 0,-3-7 0,-3-5 0,2-3 0,-3-3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04.128"/>
    </inkml:context>
    <inkml:brush xml:id="br0">
      <inkml:brushProperty name="width" value="0.1" units="cm"/>
      <inkml:brushProperty name="height" value="0.1" units="cm"/>
      <inkml:brushProperty name="color" value="#FFFFFF"/>
    </inkml:brush>
  </inkml:definitions>
  <inkml:trace contextRef="#ctx0" brushRef="#br0">0 0 24575,'14'1'0,"0"1"0,-1 0 0,0 1 0,0 0 0,0 1 0,0 0 0,0 1 0,-1 1 0,20 11 0,11 10 0,46 37 0,-87-62 0,207 137 0,-32-23 0,-141-90 0,-1 2 0,53 55 0,-67-57 0,-2 1 0,21 34 0,17 25 0,-40-64 0,0 1 0,0 0 0,2-1 0,1-1 0,1-1 0,26 20 0,92 74 0,12 8 0,-121-99 0,-1 2 0,-2 1 0,0 0 0,37 52 0,-39-46 0,0-2 0,2-1 0,60 49 0,-59-55 0,-1 2 0,-1 1 0,34 42 0,-16-16 0,-16-20 0,-11-12 0,0-1 0,1 0 0,26 20 0,85 62 0,24 17 0,242 197 0,-231-184 0,22 42 0,-169-159 0,0 0 0,34 19 0,20 17 0,55 51-1365,-103-80-5461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21.845"/>
    </inkml:context>
    <inkml:brush xml:id="br0">
      <inkml:brushProperty name="width" value="0.35" units="cm"/>
      <inkml:brushProperty name="height" value="0.35" units="cm"/>
      <inkml:brushProperty name="color" value="#FFFFFF"/>
    </inkml:brush>
  </inkml:definitions>
  <inkml:trace contextRef="#ctx0" brushRef="#br0">1 0 24575,'753'0'0,"-723"2"0,0 1 0,53 12 0,-54-8 0,1-2 0,-1-1 0,34 1 0,-6-7 0,-29 0 0,0 2 0,0 0 0,0 2 0,49 9 0,-33-1 0,54 4 0,-61-10 0,-1 2 0,66 18 0,-49-8 0,99 14 0,-13-3 0,-96-16 0,94 26 0,-98-26 0,1-2 0,67 8 0,7 0 0,-66-8 0,-25-6 0,0 1 0,35 13 0,-35-10 0,1-1 0,31 4 0,-26-5 0,36 11 0,103 43-1365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5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188 0,'0'7,"0"19,-4 21,-4 24,-7 12,-5 9,-5 3,-3-5,2-12,0-15,6-15,5-15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25.389"/>
    </inkml:context>
    <inkml:brush xml:id="br0">
      <inkml:brushProperty name="width" value="0.35" units="cm"/>
      <inkml:brushProperty name="height" value="0.35" units="cm"/>
      <inkml:brushProperty name="color" value="#FFFFFF"/>
    </inkml:brush>
  </inkml:definitions>
  <inkml:trace contextRef="#ctx0" brushRef="#br0">0 0 24575,'908'0'0,"-893"1"0,0 1 0,0 0 0,0 1 0,26 9 0,-25-7 0,0 0 0,0-1 0,32 2 0,-19-3 0,0 1 0,44 11 0,13 3 0,-43-10 0,0 2 0,47 19 0,64 24 0,-127-39 0,0 1 0,-1 1 0,-1 2 0,27 24 0,-49-40 0,3 3-91,-1 0 0,0 1 0,0-1 0,0 1 0,-1 0 0,0 0 0,0 1 0,-1-1 0,1 1 0,-1 0 0,-1 0 0,1 0 0,-1 0 0,1 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28.958"/>
    </inkml:context>
    <inkml:brush xml:id="br0">
      <inkml:brushProperty name="width" value="0.35" units="cm"/>
      <inkml:brushProperty name="height" value="0.35" units="cm"/>
      <inkml:brushProperty name="color" value="#FFFFFF"/>
    </inkml:brush>
  </inkml:definitions>
  <inkml:trace contextRef="#ctx0" brushRef="#br0">1178 10 24575,'1'-1'0,"-1"0"0,1 0 0,-1 1 0,1-1 0,-1 1 0,1-1 0,0 1 0,-1-1 0,1 1 0,0-1 0,0 1 0,-1-1 0,1 1 0,0 0 0,0-1 0,0 1 0,-1 0 0,1 0 0,0 0 0,0 0 0,0 0 0,0 0 0,-1 0 0,1 0 0,0 0 0,1 0 0,-1 1 0,0 0 0,0-1 0,0 1 0,0 0 0,0 0 0,0 0 0,-1 0 0,1 0 0,0 0 0,-1 0 0,1 0 0,-1 0 0,1 1 0,-1-1 0,1 0 0,-1 1 0,3 9 0,-1 1 0,-1-1 0,1 13 0,-2-16 0,3 6 0,-1-1 0,2-1 0,0 1 0,0 0 0,8 14 0,-6-14 0,-1 0 0,0 0 0,-1 1 0,4 21 0,-5 8 0,-1 1 0,-7 68 0,5-109 0,0 1 0,-1-1 0,0 1 0,1-1 0,-1 1 0,-1-1 0,1 1 0,0-1 0,-1 0 0,0 0 0,1 0 0,-1 0 0,0 0 0,-1 0 0,1 0 0,0 0 0,-1-1 0,0 0 0,0 1 0,1-1 0,-5 2 0,-3 1 0,-1 0 0,0-1 0,0-1 0,0 1 0,-13 1 0,-33 11 0,39-10 0,-1 0 0,0-1 0,0-1 0,0 0 0,-28 0 0,-100-5 0,59-1 0,54 0 0,1-1 0,-52-13 0,4 1 0,-49 2 0,-186 4 0,271 5-1365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09.696"/>
    </inkml:context>
    <inkml:brush xml:id="br0">
      <inkml:brushProperty name="width" value="0.35" units="cm"/>
      <inkml:brushProperty name="height" value="0.35" units="cm"/>
      <inkml:brushProperty name="color" value="#FFFFFF"/>
    </inkml:brush>
  </inkml:definitions>
  <inkml:trace contextRef="#ctx0" brushRef="#br0">0 0 24575,'1'4'0,"-1"0"0,1 0 0,0 0 0,0-1 0,0 1 0,0 0 0,1-1 0,0 1 0,-1-1 0,1 0 0,0 1 0,1-1 0,-1 0 0,1 0 0,5 5 0,5 4 0,1-1 0,17 12 0,-15-12 0,227 153 0,-180-127 0,1-3 0,69 27 0,-87-46 0,-37-13 0,0 1 0,0 0 0,0 0 0,-1 1 0,1 0 0,-1 0 0,0 1 0,0 0 0,0 0 0,-1 1 0,0 0 0,12 13 0,69 107 0,-54-73 0,56 64 0,-79-105 0,-6-7 0,-1-1 0,1 1 0,-1 0 0,0 0 0,-1 1 0,1-1 0,-1 1 0,0 0 0,3 9 0,-6-14 0,1 0 0,-1 0 0,0-1 0,0 1 0,0 0 0,0 0 0,0 0 0,-1 0 0,1-1 0,0 1 0,0 0 0,0 0 0,-1 0 0,1-1 0,0 1 0,-1 0 0,1-1 0,-1 1 0,1 0 0,-1-1 0,1 1 0,-1 0 0,1-1 0,-1 1 0,0-1 0,1 1 0,-1-1 0,0 1 0,0-1 0,1 0 0,-1 1 0,0-1 0,0 0 0,1 1 0,-1-1 0,0 0 0,0 0 0,0 0 0,-1 0 0,-38 1 0,35-1 0,-33-2 0,10-1 0,-39 3 0,60 0 0,1 1 0,-1 0 0,1 0 0,-1 0 0,1 1 0,0 0 0,-1 0 0,1 1 0,0 0 0,0 0 0,-7 5 0,9-5 0,2 0 0,-1 0 0,0 1 0,0-1 0,1 0 0,0 1 0,0 0 0,0-1 0,0 1 0,0 0 0,1 0 0,0 0 0,0 0 0,0 0 0,0 1 0,0 4 0,0 11 0,1 0 0,3 26 0,-1 2 0,-2-47 0,0-1 0,0 0 0,1 1 0,-1-1 0,0 1 0,0-1 0,0 0 0,0 1 0,0-1 0,0 1 0,0-1 0,0 1 0,0-1 0,0 0 0,0 1 0,0-1 0,0 1 0,0-1 0,-1 0 0,1 1 0,0-1 0,0 1 0,0-1 0,-1 0 0,1 1 0,0-1 0,0 0 0,-1 1 0,1-1 0,0 0 0,-1 1 0,1-1 0,0 0 0,-1 0 0,1 0 0,-1 1 0,-8-18 0,-33-134 0,25 83 0,-34-86 0,34 108 0,10 28 0,0 0 0,-18-34 0,21 46 0,-1 1 0,0-1 0,-1 1 0,1 0 0,-1 0 0,0 1 0,0 0 0,0 0 0,-1 0 0,1 1 0,-1 0 0,0 0 0,0 0 0,-14-2 0,4 1 0,0 1 0,-1 1 0,1 0 0,0 1 0,-23 2 0,38-1 0,0 1 0,0-1 0,0 0 0,0 1 0,1-1 0,-1 1 0,0 0 0,0-1 0,0 1 0,1 0 0,-1 0 0,0 0 0,1 0 0,-1 1 0,1-1 0,-1 0 0,1 1 0,0-1 0,-1 1 0,1-1 0,0 1 0,-1 1 0,0 2 0,0-1 0,1 1 0,-1-1 0,1 1 0,0-1 0,0 1 0,1 0 0,-1 9 0,2 5 0,1 0 0,1 0 0,7 28 0,-8-40 0,0 1 0,1-1 0,0 0 0,1 0 0,-1 0 0,1 0 0,1-1 0,-1 0 0,1 0 0,0 0 0,1 0 0,-1-1 0,1 0 0,0 0 0,0 0 0,12 6 0,7 2 0,0-1 0,1-1 0,35 9 0,12 5 0,-72-25 0,1 1 0,-1-1 0,0 0 0,1 1 0,-1-1 0,0 1 0,1 0 0,-1-1 0,0 1 0,0 0 0,0 0 0,0-1 0,1 1 0,-1 0 0,-1 0 0,1 0 0,0 1 0,1 1 0,-2-2 0,-1-1 0,0 1 0,1-1 0,-1 1 0,0-1 0,0 1 0,1-1 0,-1 1 0,0-1 0,0 0 0,0 1 0,0-1 0,0 0 0,0 0 0,1 0 0,-1 1 0,0-1 0,0 0 0,-2-1 0,-61 0 0,46-1 0,0 0 0,0-2 0,0 0 0,0-2 0,1 0 0,-33-16 0,40 17 0,0-1 0,1-1 0,-1 1 0,2-2 0,-1 1 0,1-1 0,0 0 0,0-1 0,1 0 0,0 0 0,1-1 0,-7-14 0,5 4 0,0 0 0,2-1 0,1 0 0,0 0 0,2 0 0,0-1 0,2 1 0,0-1 0,1 1 0,5-37 0,-1 27 0,1 1 0,1-1 0,1 1 0,22-55 0,-10 51 0,2 0 0,0 1 0,3 1 0,28-31 0,-49 60 0,1 0 0,0-1 0,0 1 0,0 1 0,0-1 0,0 1 0,1-1 0,-1 1 0,1 0 0,-1 1 0,1-1 0,0 1 0,0 0 0,0 0 0,8 0 0,10 0 0,1 1 0,25 3 0,-4 0 0,113-3-1365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12.649"/>
    </inkml:context>
    <inkml:brush xml:id="br0">
      <inkml:brushProperty name="width" value="0.35" units="cm"/>
      <inkml:brushProperty name="height" value="0.35" units="cm"/>
      <inkml:brushProperty name="color" value="#FFFFFF"/>
    </inkml:brush>
  </inkml:definitions>
  <inkml:trace contextRef="#ctx0" brushRef="#br0">0 262 24575,'5'-1'0,"-1"0"0,1-1 0,-1 1 0,0-1 0,1 0 0,-1 0 0,0-1 0,7-5 0,4-2 0,7-2 0,9-5 0,1 0 0,42-14 0,-46 23 0,1 0 0,1 2 0,39-3 0,-14 0 0,-36 6 0,37-4 0,402 7 0,-219 1 0,-216-3 0,-1 0 0,0-2 0,0 0 0,0-2 0,42-15 0,-41 13 0,0 2 0,1 2 0,-1 0 0,1 2 0,0 0 0,0 2 0,36 4 0,13-2 0,811-2 0,-883 0 5,-1 1-1,1-1 1,-1 0 0,1 0-1,-1 0 1,1 0 0,-1 0-1,1 0 1,-1 0-1,1 0 1,-1 0 0,1 0-1,-1 0 1,0 0-1,1 0 1,-1 0 0,1 0-1,-1-1 1,1 1 0,-1 0-1,1 0 1,-1 0-1,0-1 1,1 1 0,-1 0-1,0-1 1,1 1-1,-1 0 1,0-1 0,1 1-1,-1 0 1,0-1-1,1 1 1,-1-1 0,0 1-1,0-1 1,-11-14 166,-28-9-1878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32.178"/>
    </inkml:context>
    <inkml:brush xml:id="br0">
      <inkml:brushProperty name="width" value="0.35" units="cm"/>
      <inkml:brushProperty name="height" value="0.35" units="cm"/>
      <inkml:brushProperty name="color" value="#FFFFFF"/>
    </inkml:brush>
  </inkml:definitions>
  <inkml:trace contextRef="#ctx0" brushRef="#br0">896 1 24575,'677'0'0,"-670"0"0,-1 0 0,1 0 0,-1 0 0,0 0 0,1 1 0,-1 0 0,0 0 0,11 4 0,-17-5 0,1 0 0,-1 0 0,1 1 0,-1-1 0,1 0 0,-1 0 0,1 0 0,-1 1 0,1-1 0,-1 0 0,0 1 0,1-1 0,-1 1 0,1-1 0,-1 0 0,0 1 0,1-1 0,-1 1 0,0-1 0,0 1 0,1-1 0,-1 1 0,0-1 0,0 1 0,0-1 0,0 1 0,0-1 0,1 1 0,-1-1 0,0 1 0,0 0 0,-13 13 0,-27 6 0,-22-3 0,0-2 0,0-3 0,-76 4 0,46-5 0,7-1 0,-223 40 0,268-38 0,31-5 0,14-3 0,23 1 0,414 3 9,-270-11-178,1438 1-632,-2121 2 1762,497 1-961,1-2 0,0 1 0,-1 1 0,1 0 0,0 1 0,0 1 0,0 0 0,-19 7 0,24-3 0,12-2 0,17 1 0,20-4 0,-30-2 0,0 0 0,-1 1 0,1 1 0,-1-1 0,1 2 0,12 3 0,-22-5 0,0-1 0,0 0 0,0 1 0,0-1 0,0 0 0,0 1 0,0 0 0,0-1 0,0 1 0,0 0 0,-1-1 0,1 1 0,0 0 0,0 0 0,-1-1 0,1 1 0,0 0 0,-1 0 0,1 0 0,-1 0 0,1 0 0,0 2 0,-1-2 0,-1 0 0,1 0 0,0 0 0,0 0 0,-1 0 0,1 0 0,0 0 0,-1 0 0,1 0 0,-1 0 0,0 0 0,1 0 0,-1 0 0,1-1 0,-1 1 0,0 0 0,0 0 0,-1 0 0,-5 4 0,1-1 0,-1 0 0,0 0 0,-15 5 0,-26 7 0,-2-2 0,-70 10 0,-105 1 0,175-23 0,36-2 0,0 0 0,0 1 0,-1 1 0,1 0 0,-15 5 0,30-5 0,9 0 0,11 2 0,28-2 0,-31-3 0,-25-3 0,-1362-259 0,1297 255 0,1 3 0,-102 7 0,50 0 0,50-2-1365,3 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50.283"/>
    </inkml:context>
    <inkml:brush xml:id="br0">
      <inkml:brushProperty name="width" value="0.35" units="cm"/>
      <inkml:brushProperty name="height" value="0.35" units="cm"/>
      <inkml:brushProperty name="color" value="#FFFFFF"/>
    </inkml:brush>
  </inkml:definitions>
  <inkml:trace contextRef="#ctx0" brushRef="#br0">2012 140 24575,'171'0'0,"-214"2"0,1 2 0,-44 10 0,45-6 0,-1-2 0,-56 1 0,-746-9 0,812 0 0,0-1 0,-52-12 0,53 8 0,-1 2 0,-54-3 0,72 7 0,-1 0 0,1-1 0,0-1 0,0 0 0,0-1 0,-23-10 0,-6-1 0,17 8 0,0 1 0,-29-2 0,-29-6 0,-85-17 341,5 1-2047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35.608"/>
    </inkml:context>
    <inkml:brush xml:id="br0">
      <inkml:brushProperty name="width" value="0.35" units="cm"/>
      <inkml:brushProperty name="height" value="0.35" units="cm"/>
      <inkml:brushProperty name="color" value="#FFFFFF"/>
    </inkml:brush>
  </inkml:definitions>
  <inkml:trace contextRef="#ctx0" brushRef="#br0">0 119 24575,'1'-1'0,"-1"0"0,0 1 0,0-1 0,1 0 0,-1 1 0,0-1 0,1 0 0,-1 1 0,1-1 0,-1 0 0,1 1 0,-1-1 0,1 1 0,-1-1 0,1 1 0,-1-1 0,1 1 0,0 0 0,-1-1 0,1 1 0,0-1 0,-1 1 0,1 0 0,0 0 0,0 0 0,-1-1 0,2 1 0,25-4 0,-23 4 0,218-1 0,-149 4 0,78-7 0,-145 2 0,1 1 0,-1-1 0,0 0 0,0 0 0,0 0 0,9-6 0,-8 4 0,-1 1 0,1 0 0,0 0 0,13-2 0,40-1 0,-47 6 0,-1-1 0,1 0 0,-1-1 0,1-1 0,21-7 0,-15 5 0,0 0 0,0 1 0,1 1 0,-1 0 0,1 2 0,-1 0 0,36 4 0,50-3 0,6-19 0,134 19-1365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38.589"/>
    </inkml:context>
    <inkml:brush xml:id="br0">
      <inkml:brushProperty name="width" value="0.35" units="cm"/>
      <inkml:brushProperty name="height" value="0.35" units="cm"/>
      <inkml:brushProperty name="color" value="#FFFFFF"/>
    </inkml:brush>
  </inkml:definitions>
  <inkml:trace contextRef="#ctx0" brushRef="#br0">0 1 24575,'1085'0'-1365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41.436"/>
    </inkml:context>
    <inkml:brush xml:id="br0">
      <inkml:brushProperty name="width" value="0.35" units="cm"/>
      <inkml:brushProperty name="height" value="0.35" units="cm"/>
      <inkml:brushProperty name="color" value="#FFFFFF"/>
    </inkml:brush>
  </inkml:definitions>
  <inkml:trace contextRef="#ctx0" brushRef="#br0">57 63 24575,'-3'-2'0,"1"1"0,0-1 0,0 1 0,-1-1 0,1 1 0,-1 0 0,1 0 0,-1 0 0,1 0 0,-6 0 0,-12-6 0,20 7 0,-1 0 0,1 0 0,0 0 0,0 0 0,-1-1 0,1 1 0,0 0 0,0 0 0,0 0 0,-1 0 0,1 0 0,0-1 0,0 1 0,0 0 0,0 0 0,-1 0 0,1 0 0,0-1 0,0 1 0,0 0 0,0 0 0,0-1 0,0 1 0,0 0 0,-1 0 0,1 0 0,0-1 0,0 1 0,0 0 0,0 0 0,0-1 0,0 1 0,0 0 0,0 0 0,0-1 0,0 1 0,0 0 0,1 0 0,-1-1 0,0 1 0,0 0 0,0 0 0,0-1 0,0 1 0,0 0 0,0 0 0,1 0 0,-1-1 0,0 1 0,0 0 0,0 0 0,1 0 0,-1 0 0,0 0 0,0-1 0,0 1 0,1 0 0,-1 0 0,0 0 0,1 0 0,16-7 0,-17 7 0,28-7 0,-1 1 0,1 2 0,47-2 0,91 7 0,-60 1 0,366-2 0,-470 0 29,0 0-1,1 0 1,-1 0-1,0 1 0,0-1 1,1 0-1,-1 1 1,0 0-1,0-1 1,0 1-1,4 2 1,-4 6-371,-13 6-1023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7:54.059"/>
    </inkml:context>
    <inkml:brush xml:id="br0">
      <inkml:brushProperty name="width" value="0.35" units="cm"/>
      <inkml:brushProperty name="height" value="0.35" units="cm"/>
      <inkml:brushProperty name="color" value="#FFFFFF"/>
    </inkml:brush>
  </inkml:definitions>
  <inkml:trace contextRef="#ctx0" brushRef="#br0">0 83 24575,'0'-1'0,"1"0"0,-1 0 0,1 0 0,-1 0 0,0 1 0,1-1 0,-1 0 0,1 0 0,0 1 0,-1-1 0,1 0 0,0 1 0,-1-1 0,1 0 0,0 1 0,0-1 0,-1 1 0,1-1 0,0 1 0,0 0 0,0-1 0,0 1 0,0 0 0,0 0 0,0 0 0,-1-1 0,3 1 0,29-3 0,-28 2 0,106 0 0,-78 2 0,0-1 0,0-2 0,0-1 0,0-1 0,47-14 0,-58 13 0,0 0 0,32-2 0,-2-1 0,-20 5 0,1 0 0,52 3 0,26-1 0,-91-2-1365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0.93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177 434,'10'85,"-2"156,-8-144,-3 421,-5-370,-39 218,37-322,6-39,1-14,0-26,0-473,5 318,-2-40</inkml:trace>
  <inkml:trace contextRef="#ctx0" brushRef="#br0" timeOffset="1">137 0,'4'0,"0"7,1 19,-2 21,0 34,-1 35,-12 29,-10 17,-8 4,-7-7,0-23,6-34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28.080"/>
    </inkml:context>
    <inkml:brush xml:id="br0">
      <inkml:brushProperty name="width" value="0.35" units="cm"/>
      <inkml:brushProperty name="height" value="0.35" units="cm"/>
      <inkml:brushProperty name="color" value="#FFFFFF"/>
    </inkml:brush>
  </inkml:definitions>
  <inkml:trace contextRef="#ctx0" brushRef="#br0">1447 1599 24575,'-1'0'0,"0"0"0,0 0 0,1 0 0,-1-1 0,0 1 0,1 0 0,-1-1 0,0 1 0,1-1 0,-1 1 0,1-1 0,-1 1 0,0-1 0,1 1 0,0-1 0,-1 0 0,1 1 0,-1-1 0,1 1 0,0-1 0,-1 0 0,1 0 0,0 1 0,-1-1 0,1 0 0,0 1 0,0-3 0,-4-24 0,4 23 0,-22-538 0,22 532 0,0-1 0,0 0 0,-1 1 0,-1-1 0,0 0 0,-5-16 0,5 23 0,0 0 0,0-1 0,-1 1 0,1 0 0,-1 1 0,0-1 0,0 0 0,0 1 0,-1-1 0,1 1 0,-1 0 0,0 0 0,0 1 0,0-1 0,0 1 0,0 0 0,-6-2 0,-2-2 0,1 0 0,-1-1 0,1 0 0,0-1 0,1 0 0,0 0 0,-16-18 0,-56-79 0,29 33 0,23 35 0,-2 0 0,-1 2 0,-70-56 0,3 19 0,-116-63 0,148 92 0,52 31 0,0 1 0,-1 1 0,0 1 0,-1 0 0,-25-9 0,-144-52 0,169 66 0,0 0 0,-1 1 0,1 1 0,0 0 0,-1 2 0,0 0 0,-21 4 0,38-4 0,1 0 0,0 0 0,0 0 0,0 0 0,-1 0 0,1 1 0,0-1 0,0 1 0,0-1 0,0 0 0,0 1 0,0 0 0,0-1 0,0 1 0,0 0 0,0-1 0,0 1 0,0 0 0,0 0 0,0 0 0,1 0 0,-1 0 0,0 0 0,1 0 0,-2 2 0,2-1 0,0 0 0,-1 1 0,1-1 0,0 0 0,0 0 0,0 1 0,1-1 0,-1 0 0,0 0 0,1 1 0,0-1 0,1 4 0,3 6 0,1 0 0,1 0 0,12 16 0,-17-25 0,51 69 0,67 70 0,-92-115 0,1-1 0,39 27 0,-33-28 0,44 44 0,-41-32 0,-11-11 0,0 2 0,-2 0 0,22 34 0,50 97 0,-52-80 0,-21-35 0,2-1 0,41 53 0,-54-79 0,1-1 0,1 0 0,0-1 0,1-1 0,1 0 0,27 16 0,-5-5 0,-1 2 0,50 46 0,1 0 0,141 110 0,-61-47 0,-8-13 0,39 29 0,-197-150 0,0 0 0,0 0 0,0 0 0,0 0 0,1-1 0,-1 1 0,1-1 0,3 1 0,-6-2 0,-1 0 0,1 0 0,0 0 0,-1 0 0,1 0 0,0 0 0,-1 0 0,1 0 0,0-1 0,-1 1 0,1 0 0,0 0 0,-1-1 0,1 1 0,0 0 0,-1-1 0,1 1 0,-1 0 0,1-1 0,-1 1 0,1-1 0,-1 1 0,1-1 0,-1 1 0,0-1 0,1 0 0,-1 1 0,0-1 0,1 1 0,-1-1 0,0 0 0,0 1 0,1-1 0,-1 0 0,0 1 0,0-1 0,0 0 0,0 1 0,0-1 0,0 0 0,0 1 0,0-1 0,0 0 0,0 1 0,-1-1 0,1 0 0,-1 0 0,-3-23 0,-1 0 0,-1 1 0,-1 0 0,-20-42 0,18 44 0,-6-12 0,-3 1 0,0 1 0,-2 1 0,-43-50 0,39 50 0,-13-14 0,20 26 0,2-1 0,0-1 0,1 0 0,-15-28 0,27 44 0,0 0 0,1-1 0,-1 1 0,1 0 0,0-1 0,0 1 0,1-1 0,-1 1 0,1-1 0,0 0 0,1-4 0,-1 7 0,0 1 0,1-1 0,-1 1 0,1 0 0,-1-1 0,1 1 0,0 0 0,0-1 0,0 1 0,-1 0 0,1 0 0,0 0 0,1 0 0,-1 0 0,0 0 0,0 0 0,0 0 0,0 1 0,1-1 0,-1 0 0,0 1 0,1-1 0,-1 1 0,0-1 0,1 1 0,-1-1 0,1 1 0,-1 0 0,1 0 0,-1 0 0,1 0 0,-1 0 0,1 0 0,-1 0 0,0 1 0,1-1 0,1 1 0,6 1 0,-1 0 0,1 0 0,-1 1 0,0 1 0,0-1 0,0 1 0,0 0 0,9 8 0,58 48 0,-36-26 0,59 43 0,116 98 0,81 64 0,-105-89 0,-136-109 0,1-3 0,81 43 0,26 8 0,-106-61 0,110 36 0,14 11 0,-74-32 0,-70-27 0,0-1 0,1-2 0,66 15 0,-95-27 0,0-1 0,0 1 0,0-2 0,0 1 0,0-1 0,0 0 0,0-1 0,14-5 0,6-3 0,30-16 0,2-1 0,15-3 0,138-46 0,-177 66 0,-1 1 0,1 3 0,1 0 0,45 1 0,745 4 0,-350 3 0,-443-6 0,-23-3 0,-11 7 0,0-1 0,0 0 0,0 1 0,0-1 0,0 1 0,0-1 0,-1 1 0,1-1 0,0 1 0,0-1 0,-1 0 0,1 1 0,0-1 0,-1 1 0,1 0 0,-1-1 0,1 1 0,0-1 0,-1 1 0,1 0 0,-1-1 0,1 1 0,-1 0 0,1-1 0,-2 1 0,-4-3 0,0 0 0,0 0 0,0 1 0,0 0 0,-1 0 0,1 0 0,0 1 0,-1 0 0,-8 0 0,-67 2 0,43 0 0,-114-9-198,117 5-969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57.917"/>
    </inkml:context>
    <inkml:brush xml:id="br0">
      <inkml:brushProperty name="width" value="0.35" units="cm"/>
      <inkml:brushProperty name="height" value="0.35" units="cm"/>
      <inkml:brushProperty name="color" value="#FFFFFF"/>
    </inkml:brush>
  </inkml:definitions>
  <inkml:trace contextRef="#ctx0" brushRef="#br0">1365 201 24575,'27'0'0,"16"1"0,-1-2 0,64-11 0,-70 8 0,-1 0 0,52 3 0,-52 1 0,0-1 0,52-8 0,-18-5 0,118-21 0,-179 34 0,-1-1 0,0 0 0,0-1 0,0 0 0,7-4 0,-7 4 0,-1 0 0,2 0 0,-1 0 0,14-3 0,42 3 0,-53 4 0,-1-1 0,0 0 0,1-1 0,-1 0 0,0 0 0,0-1 0,0 0 0,0 0 0,9-5 0,-16 4 0,-11 3 0,-12 1 0,-76 11 0,-2-4 0,-155-8 0,106-2 0,29 4 0,-129-4 0,236 0 0,0-1 0,1 0 0,0 0 0,-1-1 0,-13-7 0,-35-11 0,31 17 0,-1 1 0,1 2 0,-1 0 0,-36 5 0,-61-4 0,62-9 0,42 6 0,-46-3 0,-687 8 0,699-4-1365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31.633"/>
    </inkml:context>
    <inkml:brush xml:id="br0">
      <inkml:brushProperty name="width" value="0.35" units="cm"/>
      <inkml:brushProperty name="height" value="0.35" units="cm"/>
      <inkml:brushProperty name="color" value="#FFFFFF"/>
    </inkml:brush>
  </inkml:definitions>
  <inkml:trace contextRef="#ctx0" brushRef="#br0">219 297 24575,'115'-55'0,"-92"46"0,0 0 0,0 2 0,1 0 0,39-5 0,-38 8 0,-82 16 0,-30 7 0,-1-4 0,-101 4 0,166-18 0,12 0 0,1-1 0,-1 0 0,1 0 0,-15-3 0,24 3 0,1 0 0,0 0 0,0 0 0,0-1 0,0 1 0,-1 0 0,1 0 0,0 0 0,0-1 0,0 1 0,0 0 0,-1 0 0,1 0 0,0-1 0,0 1 0,0 0 0,0 0 0,0 0 0,0-1 0,0 1 0,0 0 0,0 0 0,0-1 0,0 1 0,0 0 0,0 0 0,0-1 0,0 1 0,0 0 0,0 0 0,0-1 0,0 1 0,0 0 0,0 0 0,0-1 0,1 1 0,-1 0 0,0 0 0,0 0 0,0-1 0,0 1 0,0 0 0,1 0 0,-1 0 0,0 0 0,0-1 0,0 1 0,1 0 0,-1 0 0,0 0 0,0 0 0,1 0 0,-1 0 0,0 0 0,13-11 0,18-6 0,0 0 0,1 2 0,1 2 0,43-12 0,-61 21 0,1 0 0,0 2 0,-1 0 0,18 0 0,-19 2 0,1-1 0,-1-1 0,0 0 0,1-1 0,17-6 0,12-5 0,0 2 0,85-11 0,-29 6 0,-15-2 0,-47 9 0,1 2 0,0 1 0,72-2 0,1593 13 0,-909-6 0,-579 2-1365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34.015"/>
    </inkml:context>
    <inkml:brush xml:id="br0">
      <inkml:brushProperty name="width" value="0.35" units="cm"/>
      <inkml:brushProperty name="height" value="0.35" units="cm"/>
      <inkml:brushProperty name="color" value="#FFFFFF"/>
    </inkml:brush>
  </inkml:definitions>
  <inkml:trace contextRef="#ctx0" brushRef="#br0">0 1 24575,'671'0'0,"-645"2"0,1 0 0,0 2 0,29 9 0,29 4 0,127 23 0,-189-36 0,0 2 0,-1 0 0,0 1 0,35 18 0,80 50 0,-64-32 0,-36-23 0,-11-7 0,-1 1 0,0 0 0,-2 2 0,1 1 0,-2 1 0,35 36 0,-40-34-1365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36.993"/>
    </inkml:context>
    <inkml:brush xml:id="br0">
      <inkml:brushProperty name="width" value="0.35" units="cm"/>
      <inkml:brushProperty name="height" value="0.35" units="cm"/>
      <inkml:brushProperty name="color" value="#FFFFFF"/>
    </inkml:brush>
  </inkml:definitions>
  <inkml:trace contextRef="#ctx0" brushRef="#br0">56 0 24575,'0'493'0,"-1"-476"0,-1-1 0,-1 1 0,0-1 0,-7 19 0,-6 35 0,-4 24 0,26-115 0,15-32 0,6-20 0,-8 24 0,-15 42 0,0-1 0,-1 0 0,0 0 0,-1 0 0,0 0 0,3-16 0,-3-32 0,-6-85 0,-6 99-1365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39.472"/>
    </inkml:context>
    <inkml:brush xml:id="br0">
      <inkml:brushProperty name="width" value="0.35" units="cm"/>
      <inkml:brushProperty name="height" value="0.35" units="cm"/>
      <inkml:brushProperty name="color" value="#FFFFFF"/>
    </inkml:brush>
  </inkml:definitions>
  <inkml:trace contextRef="#ctx0" brushRef="#br0">4671 292 24575,'-298'2'0,"-323"-5"0,531-3 0,1-4 0,-144-35 0,-99-21 0,-24-2 0,92 21 0,180 32 0,-161-7 0,-87 23 0,130 1 0,30-2 0,226 3 0,75 13 0,14 1 0,259-13 0,-51-3 0,-345-1 0,0 0 0,0 1 0,0 0 0,0 0 0,0 1 0,8 2 0,-12-3 0,-1 0 0,0-1 0,1 1 0,-1 0 0,0-1 0,0 1 0,0 0 0,0 0 0,0 0 0,0 0 0,0 0 0,0 0 0,0 1 0,0-1 0,-1 0 0,1 0 0,0 1 0,-1-1 0,1 0 0,-1 1 0,1-1 0,-1 0 0,0 1 0,0-1 0,1 1 0,-1-1 0,0 1 0,0-1 0,0 0 0,-1 1 0,1-1 0,-1 3 0,-1 2 0,0 1 0,-1-1 0,0 0 0,0 0 0,-1-1 0,0 1 0,0-1 0,0 1 0,0-1 0,-1-1 0,0 1 0,0-1 0,0 1 0,-1-1 0,1-1 0,-9 5 0,-6 3 0,0-1 0,-1-1 0,-31 9 0,16-8 0,-1-2 0,1-1 0,-70 2 0,-115-11 0,107-2 0,-125 5 0,-106-3 0,266-4 0,-123-25 0,-76-34 0,100 21 0,67 21 0,-67-17 0,156 32 170,-36-17-1,-12-4-1873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41.515"/>
    </inkml:context>
    <inkml:brush xml:id="br0">
      <inkml:brushProperty name="width" value="0.35" units="cm"/>
      <inkml:brushProperty name="height" value="0.35" units="cm"/>
      <inkml:brushProperty name="color" value="#FFFFFF"/>
    </inkml:brush>
  </inkml:definitions>
  <inkml:trace contextRef="#ctx0" brushRef="#br0">0 1 24575,'47'24'0,"70"32"0,273 117 0,-362-160 0,-5-3 0,-1 1 0,23 16 0,-33-17 0,0 1 0,0 1 0,-1-1 0,10 16 0,24 24 0,-20-30 0,0-2 0,2-1 0,0 0 0,2-3 0,41 19 0,-29-19 0,1-2 0,0-2 0,1-1 0,79 7 0,-43-12 0,105-5 0,-70-2 0,-79 0 105,-16 1-39,-1 1 0,33 3 0,-48-3-154,1 1 0,0 0 0,0-1 0,-1 1 1,1 1-1,-1-1 0,1 1 0,-1-1 1,1 1-1,-1 0 0,0 0 0,0 0 1,0 1-1,0-1 0,0 1 0,0 0 1,-1-1-1,4 7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43.105"/>
    </inkml:context>
    <inkml:brush xml:id="br0">
      <inkml:brushProperty name="width" value="0.35" units="cm"/>
      <inkml:brushProperty name="height" value="0.35" units="cm"/>
      <inkml:brushProperty name="color" value="#FFFFFF"/>
    </inkml:brush>
  </inkml:definitions>
  <inkml:trace contextRef="#ctx0" brushRef="#br0">0 2 24575,'0'1'0,"0"0"0,1-1 0,-1 1 0,0 0 0,0-1 0,1 1 0,-1-1 0,1 1 0,-1 0 0,0-1 0,1 1 0,-1-1 0,1 1 0,-1-1 0,1 1 0,-1-1 0,1 0 0,0 1 0,-1-1 0,1 0 0,-1 1 0,1-1 0,0 0 0,-1 0 0,1 0 0,0 1 0,-1-1 0,1 0 0,0 0 0,0 0 0,-1 0 0,1 0 0,1-1 0,27 0 0,-26 0 0,451-10 0,-291 12 0,331-1-1365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48.075"/>
    </inkml:context>
    <inkml:brush xml:id="br0">
      <inkml:brushProperty name="width" value="0.35" units="cm"/>
      <inkml:brushProperty name="height" value="0.35" units="cm"/>
      <inkml:brushProperty name="color" value="#FFFFFF"/>
    </inkml:brush>
  </inkml:definitions>
  <inkml:trace contextRef="#ctx0" brushRef="#br0">1 263 24575,'0'1'0,"0"1"0,1-1 0,-1 1 0,1 0 0,-1-1 0,1 1 0,0-1 0,0 1 0,-1-1 0,1 0 0,0 1 0,0-1 0,1 0 0,-1 0 0,0 0 0,0 1 0,1-1 0,-1-1 0,0 1 0,1 0 0,-1 0 0,1 0 0,-1-1 0,1 1 0,-1-1 0,1 1 0,3 0 0,45 7 0,-50-8 0,54 2 0,-35-2 0,0 1 0,-1 0 0,1 1 0,-1 2 0,21 5 0,-18-3 0,-1-1 0,1 0 0,0-2 0,30 1 0,88-5 0,-50-1 0,45 4 0,149-5 0,-211-6 0,18-1 0,-79 9 0,0-1 0,0 0 0,0 0 0,0-1 0,18-8 0,-14 6 0,-1 0 0,23-4 0,258-43 0,-267 48 0,54-1 0,-52 4 0,46-7 0,31-13 0,-74 16 0,0 1 0,0 2 0,1 1 0,36 4 0,8-1 0,716-2 0,-784 0 0,0-1 0,0-1 0,0 0 0,0-1 0,0 0 0,11-4 0,-10 2 0,1 1 0,1 1 0,19-4 0,202-36 0,-46 6 0,-146 28 0,0-1 0,52-20 0,-71 24 0,1 2 0,0 0 0,1 2 0,-1 1 0,0 0 0,37 5 0,14-1 0,49-3-1365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8:50.544"/>
    </inkml:context>
    <inkml:brush xml:id="br0">
      <inkml:brushProperty name="width" value="0.35" units="cm"/>
      <inkml:brushProperty name="height" value="0.35" units="cm"/>
      <inkml:brushProperty name="color" value="#FFFFFF"/>
    </inkml:brush>
  </inkml:definitions>
  <inkml:trace contextRef="#ctx0" brushRef="#br0">1215 1 24575,'-7'0'0,"1"1"0,0 0 0,0 1 0,-10 3 0,-19 4 0,-154 9 0,-135-12 0,189-8 0,18 4 0,-127-5 0,225 1-273,-1-2 0,1 0 0,0-1 0,-33-14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7T09:54:51.26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9083 1201,'-2'15,"1"0,-2 0,0 0,-1 0,-9 24,4-13,-9 23,-1-1,-3-1,-2-1,-2-1,-2-1,-2-2,-43 48,16-29,-2-3,-3-2,-2-3,-75 46,31-32,-2-4,-120 49,52-40,-270 72,187-80,-270 28,-378-30,570-66,1-14,0-16,2-13,3-16,-620-202,686 165,5-11,-424-249,482 231,6-9,6-8,-266-262,27-84,117 55,312 434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9:01.136"/>
    </inkml:context>
    <inkml:brush xml:id="br0">
      <inkml:brushProperty name="width" value="0.35" units="cm"/>
      <inkml:brushProperty name="height" value="0.35" units="cm"/>
      <inkml:brushProperty name="color" value="#FFFFFF"/>
    </inkml:brush>
  </inkml:definitions>
  <inkml:trace contextRef="#ctx0" brushRef="#br0">1 257 24575,'8'-1'0,"0"0"0,0-1 0,0 0 0,0-1 0,0 1 0,0-1 0,-1-1 0,9-5 0,34-12 0,84-7 0,-114 24 0,37-12 0,-2 0 0,21 6 0,-60 9 0,1 0 0,-1-2 0,0 0 0,16-5 0,26-8 0,2 2 0,113-12 0,-85 20 0,105 7 0,-71 1 0,-33 0 0,97-5 0,-120-6 0,-41 5 0,42-2 0,-54 5 0,1-1 0,0 0 0,-1-1 0,25-9 0,-23 7 0,0 1 0,0 0 0,21-2 0,-14 5-1365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9:03.515"/>
    </inkml:context>
    <inkml:brush xml:id="br0">
      <inkml:brushProperty name="width" value="0.35" units="cm"/>
      <inkml:brushProperty name="height" value="0.35" units="cm"/>
      <inkml:brushProperty name="color" value="#FFFFFF"/>
    </inkml:brush>
  </inkml:definitions>
  <inkml:trace contextRef="#ctx0" brushRef="#br0">423 32 24575,'-69'0'0,"5"2"0,0-4 0,-70-10 0,114 9 127,5 1-624,1-1-1,-28-8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0:09:26.880"/>
    </inkml:context>
    <inkml:brush xml:id="br0">
      <inkml:brushProperty name="width" value="0.2" units="cm"/>
      <inkml:brushProperty name="height" value="0.2" units="cm"/>
      <inkml:brushProperty name="color" value="#FFFFFF"/>
    </inkml:brush>
  </inkml:definitions>
  <inkml:trace contextRef="#ctx0" brushRef="#br0">215 141 24575,'-4'0'0,"-3"0"0,-5 0 0,-4-7 0,-2-5 0,-1-4 0,-1-3 0,-1 2 0,1 4 0,-1 4 0,1 1 0,3-3 0,5-2 0,4-2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110568777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e110568777_2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0568777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e110568777_2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110568777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e110568777_2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110568777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e110568777_2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712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110568777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e110568777_2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1342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110568777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e110568777_2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110568777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e110568777_2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110568777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e110568777_2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0568777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e110568777_2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110568777_2_2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e110568777_2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110568777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e110568777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056877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e110568777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0568777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e110568777_2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110568777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e110568777_2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110568777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e110568777_2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110568777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e110568777_2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110568777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e110568777_2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110568777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e110568777_2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5772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882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4"/>
          <p:cNvSpPr txBox="1">
            <a:spLocks noGrp="1"/>
          </p:cNvSpPr>
          <p:nvPr>
            <p:ph type="ctrTitle"/>
          </p:nvPr>
        </p:nvSpPr>
        <p:spPr>
          <a:xfrm>
            <a:off x="1188725" y="2380200"/>
            <a:ext cx="6766500" cy="1685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7"/>
        <p:cNvGrpSpPr/>
        <p:nvPr/>
      </p:nvGrpSpPr>
      <p:grpSpPr>
        <a:xfrm>
          <a:off x="0" y="0"/>
          <a:ext cx="0" cy="0"/>
          <a:chOff x="0" y="0"/>
          <a:chExt cx="0" cy="0"/>
        </a:xfrm>
      </p:grpSpPr>
      <p:sp>
        <p:nvSpPr>
          <p:cNvPr id="58" name="Google Shape;58;p15"/>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15"/>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a:endParaRPr/>
          </a:p>
        </p:txBody>
      </p:sp>
      <p:sp>
        <p:nvSpPr>
          <p:cNvPr id="60" name="Google Shape;60;p15"/>
          <p:cNvSpPr txBox="1">
            <a:spLocks noGrp="1"/>
          </p:cNvSpPr>
          <p:nvPr>
            <p:ph type="body" idx="1"/>
          </p:nvPr>
        </p:nvSpPr>
        <p:spPr>
          <a:xfrm>
            <a:off x="1188725" y="2851925"/>
            <a:ext cx="3183600" cy="1567500"/>
          </a:xfrm>
          <a:prstGeom prst="rect">
            <a:avLst/>
          </a:prstGeom>
          <a:noFill/>
          <a:ln>
            <a:noFill/>
          </a:ln>
        </p:spPr>
        <p:txBody>
          <a:bodyPr spcFirstLastPara="1" wrap="square" lIns="0" tIns="0" rIns="0" bIns="0" anchor="t" anchorCtr="0">
            <a:noAutofit/>
          </a:bodyPr>
          <a:lstStyle>
            <a:lvl1pPr marL="457200" lvl="0" indent="-317500" algn="l">
              <a:lnSpc>
                <a:spcPct val="115000"/>
              </a:lnSpc>
              <a:spcBef>
                <a:spcPts val="60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17500" algn="l">
              <a:lnSpc>
                <a:spcPct val="115000"/>
              </a:lnSpc>
              <a:spcBef>
                <a:spcPts val="0"/>
              </a:spcBef>
              <a:spcAft>
                <a:spcPts val="0"/>
              </a:spcAft>
              <a:buSzPts val="1400"/>
              <a:buChar char="■"/>
              <a:defRPr sz="1400"/>
            </a:lvl6pPr>
            <a:lvl7pPr marL="3200400" lvl="6" indent="-317500" algn="l">
              <a:lnSpc>
                <a:spcPct val="115000"/>
              </a:lnSpc>
              <a:spcBef>
                <a:spcPts val="0"/>
              </a:spcBef>
              <a:spcAft>
                <a:spcPts val="0"/>
              </a:spcAft>
              <a:buSzPts val="1400"/>
              <a:buChar char="●"/>
              <a:defRPr sz="1400"/>
            </a:lvl7pPr>
            <a:lvl8pPr marL="3657600" lvl="7" indent="-317500" algn="l">
              <a:lnSpc>
                <a:spcPct val="115000"/>
              </a:lnSpc>
              <a:spcBef>
                <a:spcPts val="0"/>
              </a:spcBef>
              <a:spcAft>
                <a:spcPts val="0"/>
              </a:spcAft>
              <a:buSzPts val="1400"/>
              <a:buChar char="○"/>
              <a:defRPr sz="1400"/>
            </a:lvl8pPr>
            <a:lvl9pPr marL="4114800" lvl="8" indent="-317500" algn="l">
              <a:lnSpc>
                <a:spcPct val="115000"/>
              </a:lnSpc>
              <a:spcBef>
                <a:spcPts val="0"/>
              </a:spcBef>
              <a:spcAft>
                <a:spcPts val="0"/>
              </a:spcAft>
              <a:buSzPts val="1400"/>
              <a:buChar char="■"/>
              <a:defRPr sz="1400"/>
            </a:lvl9pPr>
          </a:lstStyle>
          <a:p>
            <a:endParaRPr/>
          </a:p>
        </p:txBody>
      </p:sp>
      <p:sp>
        <p:nvSpPr>
          <p:cNvPr id="61" name="Google Shape;61;p15"/>
          <p:cNvSpPr txBox="1">
            <a:spLocks noGrp="1"/>
          </p:cNvSpPr>
          <p:nvPr>
            <p:ph type="body" idx="2"/>
          </p:nvPr>
        </p:nvSpPr>
        <p:spPr>
          <a:xfrm>
            <a:off x="4771764" y="2851925"/>
            <a:ext cx="3183600" cy="1567500"/>
          </a:xfrm>
          <a:prstGeom prst="rect">
            <a:avLst/>
          </a:prstGeom>
          <a:noFill/>
          <a:ln>
            <a:noFill/>
          </a:ln>
        </p:spPr>
        <p:txBody>
          <a:bodyPr spcFirstLastPara="1" wrap="square" lIns="0" tIns="0" rIns="0" bIns="0" anchor="t" anchorCtr="0">
            <a:noAutofit/>
          </a:bodyPr>
          <a:lstStyle>
            <a:lvl1pPr marL="457200" lvl="0" indent="-317500" algn="l">
              <a:lnSpc>
                <a:spcPct val="115000"/>
              </a:lnSpc>
              <a:spcBef>
                <a:spcPts val="60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17500" algn="l">
              <a:lnSpc>
                <a:spcPct val="115000"/>
              </a:lnSpc>
              <a:spcBef>
                <a:spcPts val="0"/>
              </a:spcBef>
              <a:spcAft>
                <a:spcPts val="0"/>
              </a:spcAft>
              <a:buSzPts val="1400"/>
              <a:buChar char="■"/>
              <a:defRPr sz="1400"/>
            </a:lvl6pPr>
            <a:lvl7pPr marL="3200400" lvl="6" indent="-317500" algn="l">
              <a:lnSpc>
                <a:spcPct val="115000"/>
              </a:lnSpc>
              <a:spcBef>
                <a:spcPts val="0"/>
              </a:spcBef>
              <a:spcAft>
                <a:spcPts val="0"/>
              </a:spcAft>
              <a:buSzPts val="1400"/>
              <a:buChar char="●"/>
              <a:defRPr sz="1400"/>
            </a:lvl7pPr>
            <a:lvl8pPr marL="3657600" lvl="7" indent="-317500" algn="l">
              <a:lnSpc>
                <a:spcPct val="115000"/>
              </a:lnSpc>
              <a:spcBef>
                <a:spcPts val="0"/>
              </a:spcBef>
              <a:spcAft>
                <a:spcPts val="0"/>
              </a:spcAft>
              <a:buSzPts val="1400"/>
              <a:buChar char="○"/>
              <a:defRPr sz="1400"/>
            </a:lvl8pPr>
            <a:lvl9pPr marL="4114800" lvl="8" indent="-317500" algn="l">
              <a:lnSpc>
                <a:spcPct val="115000"/>
              </a:lnSpc>
              <a:spcBef>
                <a:spcPts val="0"/>
              </a:spcBef>
              <a:spcAft>
                <a:spcPts val="0"/>
              </a:spcAft>
              <a:buSzPts val="1400"/>
              <a:buChar char="■"/>
              <a:defRPr sz="1400"/>
            </a:lvl9pPr>
          </a:lstStyle>
          <a:p>
            <a:endParaRPr/>
          </a:p>
        </p:txBody>
      </p:sp>
      <p:sp>
        <p:nvSpPr>
          <p:cNvPr id="62" name="Google Shape;62;p1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3"/>
        <p:cNvGrpSpPr/>
        <p:nvPr/>
      </p:nvGrpSpPr>
      <p:grpSpPr>
        <a:xfrm>
          <a:off x="0" y="0"/>
          <a:ext cx="0" cy="0"/>
          <a:chOff x="0" y="0"/>
          <a:chExt cx="0" cy="0"/>
        </a:xfrm>
      </p:grpSpPr>
      <p:sp>
        <p:nvSpPr>
          <p:cNvPr id="64" name="Google Shape;64;p16"/>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882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16"/>
          <p:cNvSpPr txBox="1">
            <a:spLocks noGrp="1"/>
          </p:cNvSpPr>
          <p:nvPr>
            <p:ph type="ctrTitle"/>
          </p:nvPr>
        </p:nvSpPr>
        <p:spPr>
          <a:xfrm>
            <a:off x="1188725" y="2378350"/>
            <a:ext cx="6766500" cy="1305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a:endParaRPr/>
          </a:p>
        </p:txBody>
      </p:sp>
      <p:sp>
        <p:nvSpPr>
          <p:cNvPr id="66" name="Google Shape;66;p16"/>
          <p:cNvSpPr txBox="1">
            <a:spLocks noGrp="1"/>
          </p:cNvSpPr>
          <p:nvPr>
            <p:ph type="subTitle" idx="1"/>
          </p:nvPr>
        </p:nvSpPr>
        <p:spPr>
          <a:xfrm>
            <a:off x="1188725" y="3780303"/>
            <a:ext cx="6766500" cy="285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2"/>
              </a:buClr>
              <a:buSzPts val="1600"/>
              <a:buNone/>
              <a:defRPr>
                <a:solidFill>
                  <a:schemeClr val="dk2"/>
                </a:solidFill>
              </a:defRPr>
            </a:lvl1pPr>
            <a:lvl2pPr lvl="1" algn="l">
              <a:lnSpc>
                <a:spcPct val="115000"/>
              </a:lnSpc>
              <a:spcBef>
                <a:spcPts val="0"/>
              </a:spcBef>
              <a:spcAft>
                <a:spcPts val="0"/>
              </a:spcAft>
              <a:buClr>
                <a:schemeClr val="dk2"/>
              </a:buClr>
              <a:buSzPts val="3000"/>
              <a:buNone/>
              <a:defRPr sz="3000">
                <a:solidFill>
                  <a:schemeClr val="dk2"/>
                </a:solidFill>
              </a:defRPr>
            </a:lvl2pPr>
            <a:lvl3pPr lvl="2" algn="l">
              <a:lnSpc>
                <a:spcPct val="115000"/>
              </a:lnSpc>
              <a:spcBef>
                <a:spcPts val="0"/>
              </a:spcBef>
              <a:spcAft>
                <a:spcPts val="0"/>
              </a:spcAft>
              <a:buClr>
                <a:schemeClr val="dk2"/>
              </a:buClr>
              <a:buSzPts val="3000"/>
              <a:buNone/>
              <a:defRPr sz="3000">
                <a:solidFill>
                  <a:schemeClr val="dk2"/>
                </a:solidFill>
              </a:defRPr>
            </a:lvl3pPr>
            <a:lvl4pPr lvl="3" algn="l">
              <a:lnSpc>
                <a:spcPct val="115000"/>
              </a:lnSpc>
              <a:spcBef>
                <a:spcPts val="0"/>
              </a:spcBef>
              <a:spcAft>
                <a:spcPts val="0"/>
              </a:spcAft>
              <a:buClr>
                <a:schemeClr val="dk2"/>
              </a:buClr>
              <a:buSzPts val="3000"/>
              <a:buNone/>
              <a:defRPr sz="3000">
                <a:solidFill>
                  <a:schemeClr val="dk2"/>
                </a:solidFill>
              </a:defRPr>
            </a:lvl4pPr>
            <a:lvl5pPr lvl="4" algn="l">
              <a:lnSpc>
                <a:spcPct val="115000"/>
              </a:lnSpc>
              <a:spcBef>
                <a:spcPts val="0"/>
              </a:spcBef>
              <a:spcAft>
                <a:spcPts val="0"/>
              </a:spcAft>
              <a:buClr>
                <a:schemeClr val="dk2"/>
              </a:buClr>
              <a:buSzPts val="3000"/>
              <a:buNone/>
              <a:defRPr sz="3000">
                <a:solidFill>
                  <a:schemeClr val="dk2"/>
                </a:solidFill>
              </a:defRPr>
            </a:lvl5pPr>
            <a:lvl6pPr lvl="5" algn="l">
              <a:lnSpc>
                <a:spcPct val="115000"/>
              </a:lnSpc>
              <a:spcBef>
                <a:spcPts val="0"/>
              </a:spcBef>
              <a:spcAft>
                <a:spcPts val="0"/>
              </a:spcAft>
              <a:buClr>
                <a:schemeClr val="dk2"/>
              </a:buClr>
              <a:buSzPts val="3000"/>
              <a:buNone/>
              <a:defRPr sz="3000">
                <a:solidFill>
                  <a:schemeClr val="dk2"/>
                </a:solidFill>
              </a:defRPr>
            </a:lvl6pPr>
            <a:lvl7pPr lvl="6" algn="l">
              <a:lnSpc>
                <a:spcPct val="115000"/>
              </a:lnSpc>
              <a:spcBef>
                <a:spcPts val="0"/>
              </a:spcBef>
              <a:spcAft>
                <a:spcPts val="0"/>
              </a:spcAft>
              <a:buClr>
                <a:schemeClr val="dk2"/>
              </a:buClr>
              <a:buSzPts val="3000"/>
              <a:buNone/>
              <a:defRPr sz="3000">
                <a:solidFill>
                  <a:schemeClr val="dk2"/>
                </a:solidFill>
              </a:defRPr>
            </a:lvl7pPr>
            <a:lvl8pPr lvl="7" algn="l">
              <a:lnSpc>
                <a:spcPct val="115000"/>
              </a:lnSpc>
              <a:spcBef>
                <a:spcPts val="0"/>
              </a:spcBef>
              <a:spcAft>
                <a:spcPts val="0"/>
              </a:spcAft>
              <a:buClr>
                <a:schemeClr val="dk2"/>
              </a:buClr>
              <a:buSzPts val="3000"/>
              <a:buNone/>
              <a:defRPr sz="3000">
                <a:solidFill>
                  <a:schemeClr val="dk2"/>
                </a:solidFill>
              </a:defRPr>
            </a:lvl8pPr>
            <a:lvl9pPr lvl="8" algn="l">
              <a:lnSpc>
                <a:spcPct val="115000"/>
              </a:lnSpc>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7"/>
        <p:cNvGrpSpPr/>
        <p:nvPr/>
      </p:nvGrpSpPr>
      <p:grpSpPr>
        <a:xfrm>
          <a:off x="0" y="0"/>
          <a:ext cx="0" cy="0"/>
          <a:chOff x="0" y="0"/>
          <a:chExt cx="0" cy="0"/>
        </a:xfrm>
      </p:grpSpPr>
      <p:sp>
        <p:nvSpPr>
          <p:cNvPr id="68" name="Google Shape;68;p17"/>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17"/>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a:endParaRPr/>
          </a:p>
        </p:txBody>
      </p:sp>
      <p:sp>
        <p:nvSpPr>
          <p:cNvPr id="70" name="Google Shape;70;p17"/>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marL="914400" lvl="1" indent="-330200" algn="l">
              <a:lnSpc>
                <a:spcPct val="115000"/>
              </a:lnSpc>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marL="1371600" lvl="2"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marL="1828800" lvl="3"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marL="2286000" lvl="4"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marL="2743200" lvl="5"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marL="3200400" lvl="6"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marL="3657600" lvl="7"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marL="4114800" lvl="8" indent="-330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a:endParaRPr/>
          </a:p>
        </p:txBody>
      </p:sp>
      <p:sp>
        <p:nvSpPr>
          <p:cNvPr id="71" name="Google Shape;71;p1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8"/>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18"/>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a:endParaRPr/>
          </a:p>
        </p:txBody>
      </p:sp>
      <p:sp>
        <p:nvSpPr>
          <p:cNvPr id="75" name="Google Shape;75;p18"/>
          <p:cNvSpPr txBox="1">
            <a:spLocks noGrp="1"/>
          </p:cNvSpPr>
          <p:nvPr>
            <p:ph type="body" idx="1"/>
          </p:nvPr>
        </p:nvSpPr>
        <p:spPr>
          <a:xfrm>
            <a:off x="1188725" y="2851925"/>
            <a:ext cx="2031600" cy="15675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60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3524053" y="2851925"/>
            <a:ext cx="2031600" cy="15675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60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7" name="Google Shape;77;p18"/>
          <p:cNvSpPr txBox="1">
            <a:spLocks noGrp="1"/>
          </p:cNvSpPr>
          <p:nvPr>
            <p:ph type="body" idx="3"/>
          </p:nvPr>
        </p:nvSpPr>
        <p:spPr>
          <a:xfrm>
            <a:off x="5859380" y="2851925"/>
            <a:ext cx="2031600" cy="1567500"/>
          </a:xfrm>
          <a:prstGeom prst="rect">
            <a:avLst/>
          </a:prstGeom>
          <a:noFill/>
          <a:ln>
            <a:noFill/>
          </a:ln>
        </p:spPr>
        <p:txBody>
          <a:bodyPr spcFirstLastPara="1" wrap="square" lIns="0" tIns="0" rIns="0" bIns="0" anchor="t" anchorCtr="0">
            <a:noAutofit/>
          </a:bodyPr>
          <a:lstStyle>
            <a:lvl1pPr marL="457200" lvl="0" indent="-304800" algn="l">
              <a:lnSpc>
                <a:spcPct val="115000"/>
              </a:lnSpc>
              <a:spcBef>
                <a:spcPts val="60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1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9"/>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9"/>
          <p:cNvSpPr txBox="1">
            <a:spLocks noGrp="1"/>
          </p:cNvSpPr>
          <p:nvPr>
            <p:ph type="title"/>
          </p:nvPr>
        </p:nvSpPr>
        <p:spPr>
          <a:xfrm>
            <a:off x="1188725" y="1048275"/>
            <a:ext cx="6766500" cy="478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a:endParaRPr/>
          </a:p>
        </p:txBody>
      </p:sp>
      <p:sp>
        <p:nvSpPr>
          <p:cNvPr id="82" name="Google Shape;82;p1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Dark 2">
  <p:cSld name="BLANK_1">
    <p:spTree>
      <p:nvGrpSpPr>
        <p:cNvPr id="1" name="Shape 83"/>
        <p:cNvGrpSpPr/>
        <p:nvPr/>
      </p:nvGrpSpPr>
      <p:grpSpPr>
        <a:xfrm>
          <a:off x="0" y="0"/>
          <a:ext cx="0" cy="0"/>
          <a:chOff x="0" y="0"/>
          <a:chExt cx="0" cy="0"/>
        </a:xfrm>
      </p:grpSpPr>
      <p:sp>
        <p:nvSpPr>
          <p:cNvPr id="84" name="Google Shape;84;p2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20"/>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Dark 3">
  <p:cSld name="BLANK_1_1">
    <p:spTree>
      <p:nvGrpSpPr>
        <p:cNvPr id="1" name="Shape 86"/>
        <p:cNvGrpSpPr/>
        <p:nvPr/>
      </p:nvGrpSpPr>
      <p:grpSpPr>
        <a:xfrm>
          <a:off x="0" y="0"/>
          <a:ext cx="0" cy="0"/>
          <a:chOff x="0" y="0"/>
          <a:chExt cx="0" cy="0"/>
        </a:xfrm>
      </p:grpSpPr>
      <p:sp>
        <p:nvSpPr>
          <p:cNvPr id="87" name="Google Shape;87;p2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
        <p:nvSpPr>
          <p:cNvPr id="88" name="Google Shape;88;p21"/>
          <p:cNvSpPr/>
          <p:nvPr/>
        </p:nvSpPr>
        <p:spPr>
          <a:xfrm rot="5400000" flipH="1">
            <a:off x="-248212" y="246209"/>
            <a:ext cx="5151227" cy="4654804"/>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9"/>
        <p:cNvGrpSpPr/>
        <p:nvPr/>
      </p:nvGrpSpPr>
      <p:grpSpPr>
        <a:xfrm>
          <a:off x="0" y="0"/>
          <a:ext cx="0" cy="0"/>
          <a:chOff x="0" y="0"/>
          <a:chExt cx="0" cy="0"/>
        </a:xfrm>
      </p:grpSpPr>
      <p:sp>
        <p:nvSpPr>
          <p:cNvPr id="90" name="Google Shape;90;p22"/>
          <p:cNvSpPr/>
          <p:nvPr/>
        </p:nvSpPr>
        <p:spPr>
          <a:xfrm rot="5400000">
            <a:off x="2006359" y="-1980394"/>
            <a:ext cx="5136998" cy="9138285"/>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22"/>
          <p:cNvSpPr txBox="1">
            <a:spLocks noGrp="1"/>
          </p:cNvSpPr>
          <p:nvPr>
            <p:ph type="body" idx="1"/>
          </p:nvPr>
        </p:nvSpPr>
        <p:spPr>
          <a:xfrm>
            <a:off x="1188725" y="1231800"/>
            <a:ext cx="6766500" cy="2679900"/>
          </a:xfrm>
          <a:prstGeom prst="rect">
            <a:avLst/>
          </a:prstGeom>
          <a:noFill/>
          <a:ln>
            <a:noFill/>
          </a:ln>
        </p:spPr>
        <p:txBody>
          <a:bodyPr spcFirstLastPara="1" wrap="square" lIns="0" tIns="0" rIns="0" bIns="0" anchor="t" anchorCtr="0">
            <a:noAutofit/>
          </a:bodyPr>
          <a:lstStyle>
            <a:lvl1pPr marL="457200" lvl="0" indent="-457200" algn="l">
              <a:lnSpc>
                <a:spcPct val="115000"/>
              </a:lnSpc>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marL="914400" lvl="1"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marL="1371600" lvl="2"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marL="1828800" lvl="3"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marL="2286000" lvl="4"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marL="2743200" lvl="5"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marL="3200400" lvl="6"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marL="3657600" lvl="7"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marL="4114800" lvl="8" indent="-457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a:endParaRPr/>
          </a:p>
        </p:txBody>
      </p:sp>
      <p:sp>
        <p:nvSpPr>
          <p:cNvPr id="92" name="Google Shape;92;p22"/>
          <p:cNvSpPr txBox="1"/>
          <p:nvPr/>
        </p:nvSpPr>
        <p:spPr>
          <a:xfrm>
            <a:off x="755988" y="1181777"/>
            <a:ext cx="463200" cy="68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accent6"/>
                </a:solidFill>
                <a:latin typeface="DM Serif Display"/>
                <a:ea typeface="DM Serif Display"/>
                <a:cs typeface="DM Serif Display"/>
                <a:sym typeface="DM Serif Display"/>
              </a:rPr>
              <a:t>“</a:t>
            </a:r>
            <a:endParaRPr sz="6000" b="0" i="0" u="none" strike="noStrike" cap="none">
              <a:solidFill>
                <a:schemeClr val="accent6"/>
              </a:solidFill>
              <a:latin typeface="DM Serif Display"/>
              <a:ea typeface="DM Serif Display"/>
              <a:cs typeface="DM Serif Display"/>
              <a:sym typeface="DM Serif Display"/>
            </a:endParaRPr>
          </a:p>
        </p:txBody>
      </p:sp>
      <p:sp>
        <p:nvSpPr>
          <p:cNvPr id="93" name="Google Shape;93;p2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p:nvPr/>
        </p:nvSpPr>
        <p:spPr>
          <a:xfrm rot="-5400000">
            <a:off x="4240988" y="246209"/>
            <a:ext cx="5151227" cy="4654804"/>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23"/>
          <p:cNvSpPr txBox="1">
            <a:spLocks noGrp="1"/>
          </p:cNvSpPr>
          <p:nvPr>
            <p:ph type="body" idx="1"/>
          </p:nvPr>
        </p:nvSpPr>
        <p:spPr>
          <a:xfrm>
            <a:off x="1188725" y="4101500"/>
            <a:ext cx="6766500" cy="393600"/>
          </a:xfrm>
          <a:prstGeom prst="rect">
            <a:avLst/>
          </a:prstGeom>
          <a:noFill/>
          <a:ln>
            <a:noFill/>
          </a:ln>
        </p:spPr>
        <p:txBody>
          <a:bodyPr spcFirstLastPara="1" wrap="square" lIns="0" tIns="0" rIns="0" bIns="0" anchor="t" anchorCtr="0">
            <a:noAutofit/>
          </a:bodyPr>
          <a:lstStyle>
            <a:lvl1pPr marL="457200" lvl="0" indent="-228600" algn="l">
              <a:lnSpc>
                <a:spcPct val="115000"/>
              </a:lnSpc>
              <a:spcBef>
                <a:spcPts val="360"/>
              </a:spcBef>
              <a:spcAft>
                <a:spcPts val="0"/>
              </a:spcAft>
              <a:buSzPts val="1600"/>
              <a:buNone/>
              <a:defRPr/>
            </a:lvl1pPr>
          </a:lstStyle>
          <a:p>
            <a:endParaRPr/>
          </a:p>
        </p:txBody>
      </p:sp>
      <p:sp>
        <p:nvSpPr>
          <p:cNvPr id="97" name="Google Shape;97;p2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98"/>
        <p:cNvGrpSpPr/>
        <p:nvPr/>
      </p:nvGrpSpPr>
      <p:grpSpPr>
        <a:xfrm>
          <a:off x="0" y="0"/>
          <a:ext cx="0" cy="0"/>
          <a:chOff x="0" y="0"/>
          <a:chExt cx="0" cy="0"/>
        </a:xfrm>
      </p:grpSpPr>
      <p:sp>
        <p:nvSpPr>
          <p:cNvPr id="99" name="Google Shape;99;p24"/>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2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Accent">
  <p:cSld name="BLANK_3">
    <p:bg>
      <p:bgPr>
        <a:gradFill>
          <a:gsLst>
            <a:gs pos="0">
              <a:schemeClr val="accent5"/>
            </a:gs>
            <a:gs pos="50000">
              <a:schemeClr val="accent5"/>
            </a:gs>
            <a:gs pos="100000">
              <a:schemeClr val="accent6"/>
            </a:gs>
          </a:gsLst>
          <a:lin ang="1680027" scaled="0"/>
        </a:gradFill>
        <a:effectLst/>
      </p:bgPr>
    </p:bg>
    <p:spTree>
      <p:nvGrpSpPr>
        <p:cNvPr id="1" name="Shape 101"/>
        <p:cNvGrpSpPr/>
        <p:nvPr/>
      </p:nvGrpSpPr>
      <p:grpSpPr>
        <a:xfrm>
          <a:off x="0" y="0"/>
          <a:ext cx="0" cy="0"/>
          <a:chOff x="0" y="0"/>
          <a:chExt cx="0" cy="0"/>
        </a:xfrm>
      </p:grpSpPr>
      <p:sp>
        <p:nvSpPr>
          <p:cNvPr id="102" name="Google Shape;102;p25"/>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25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2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White">
  <p:cSld name="BLANK_2">
    <p:bg>
      <p:bgPr>
        <a:gradFill>
          <a:gsLst>
            <a:gs pos="0">
              <a:schemeClr val="lt2"/>
            </a:gs>
            <a:gs pos="50000">
              <a:schemeClr val="lt1"/>
            </a:gs>
            <a:gs pos="100000">
              <a:schemeClr val="lt1"/>
            </a:gs>
          </a:gsLst>
          <a:lin ang="1680027" scaled="0"/>
        </a:gradFill>
        <a:effectLst/>
      </p:bgPr>
    </p:bg>
    <p:spTree>
      <p:nvGrpSpPr>
        <p:cNvPr id="1" name="Shape 104"/>
        <p:cNvGrpSpPr/>
        <p:nvPr/>
      </p:nvGrpSpPr>
      <p:grpSpPr>
        <a:xfrm>
          <a:off x="0" y="0"/>
          <a:ext cx="0" cy="0"/>
          <a:chOff x="0" y="0"/>
          <a:chExt cx="0" cy="0"/>
        </a:xfrm>
      </p:grpSpPr>
      <p:sp>
        <p:nvSpPr>
          <p:cNvPr id="105" name="Google Shape;105;p26"/>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26"/>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background">
  <p:cSld name="BLANK_1_1_1">
    <p:bg>
      <p:bgPr>
        <a:solidFill>
          <a:schemeClr val="dk1"/>
        </a:solidFill>
        <a:effectLst/>
      </p:bgPr>
    </p:bg>
    <p:spTree>
      <p:nvGrpSpPr>
        <p:cNvPr id="1" name="Shape 107"/>
        <p:cNvGrpSpPr/>
        <p:nvPr/>
      </p:nvGrpSpPr>
      <p:grpSpPr>
        <a:xfrm>
          <a:off x="0" y="0"/>
          <a:ext cx="0" cy="0"/>
          <a:chOff x="0" y="0"/>
          <a:chExt cx="0" cy="0"/>
        </a:xfrm>
      </p:grpSpPr>
      <p:sp>
        <p:nvSpPr>
          <p:cNvPr id="108" name="Google Shape;108;p27"/>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25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2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endParaRPr/>
          </a:p>
        </p:txBody>
      </p:sp>
      <p:sp>
        <p:nvSpPr>
          <p:cNvPr id="52" name="Google Shape;52;p13"/>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endParaRPr/>
          </a:p>
        </p:txBody>
      </p:sp>
      <p:sp>
        <p:nvSpPr>
          <p:cNvPr id="53" name="Google Shape;53;p1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4.png"/><Relationship Id="rId21" Type="http://schemas.openxmlformats.org/officeDocument/2006/relationships/image" Target="../media/image15.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28.png"/><Relationship Id="rId50" Type="http://schemas.openxmlformats.org/officeDocument/2006/relationships/customXml" Target="../ink/ink24.xml"/><Relationship Id="rId55"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3.xml"/><Relationship Id="rId16" Type="http://schemas.openxmlformats.org/officeDocument/2006/relationships/customXml" Target="../ink/ink7.xml"/><Relationship Id="rId29" Type="http://schemas.openxmlformats.org/officeDocument/2006/relationships/image" Target="../media/image19.png"/><Relationship Id="rId11" Type="http://schemas.openxmlformats.org/officeDocument/2006/relationships/image" Target="../media/image1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3.png"/><Relationship Id="rId40" Type="http://schemas.openxmlformats.org/officeDocument/2006/relationships/customXml" Target="../ink/ink19.xml"/><Relationship Id="rId45" Type="http://schemas.openxmlformats.org/officeDocument/2006/relationships/image" Target="../media/image27.png"/><Relationship Id="rId53"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customXml" Target="../ink/ink4.xml"/><Relationship Id="rId19" Type="http://schemas.openxmlformats.org/officeDocument/2006/relationships/image" Target="../media/image14.png"/><Relationship Id="rId31" Type="http://schemas.openxmlformats.org/officeDocument/2006/relationships/image" Target="../media/image20.png"/><Relationship Id="rId44" Type="http://schemas.openxmlformats.org/officeDocument/2006/relationships/customXml" Target="../ink/ink21.xml"/><Relationship Id="rId52" Type="http://schemas.openxmlformats.org/officeDocument/2006/relationships/customXml" Target="../ink/ink25.xml"/><Relationship Id="rId9" Type="http://schemas.openxmlformats.org/officeDocument/2006/relationships/image" Target="../media/image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8.png"/><Relationship Id="rId30" Type="http://schemas.openxmlformats.org/officeDocument/2006/relationships/customXml" Target="../ink/ink14.xml"/><Relationship Id="rId35" Type="http://schemas.openxmlformats.org/officeDocument/2006/relationships/image" Target="../media/image22.png"/><Relationship Id="rId43" Type="http://schemas.openxmlformats.org/officeDocument/2006/relationships/image" Target="../media/image26.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30.png"/><Relationship Id="rId3" Type="http://schemas.openxmlformats.org/officeDocument/2006/relationships/customXml" Target="../ink/ink1.xml"/><Relationship Id="rId12" Type="http://schemas.openxmlformats.org/officeDocument/2006/relationships/customXml" Target="../ink/ink5.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25.png"/><Relationship Id="rId54" Type="http://schemas.openxmlformats.org/officeDocument/2006/relationships/customXml" Target="../ink/ink26.xml"/><Relationship Id="rId1" Type="http://schemas.openxmlformats.org/officeDocument/2006/relationships/slideLayout" Target="../slideLayouts/slideLayout17.xml"/><Relationship Id="rId6" Type="http://schemas.openxmlformats.org/officeDocument/2006/relationships/customXml" Target="../ink/ink2.xml"/><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9.png"/></Relationships>
</file>

<file path=ppt/slides/_rels/slide15.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customXml" Target="../ink/ink34.xml"/><Relationship Id="rId26" Type="http://schemas.openxmlformats.org/officeDocument/2006/relationships/customXml" Target="../ink/ink38.xml"/><Relationship Id="rId39" Type="http://schemas.openxmlformats.org/officeDocument/2006/relationships/image" Target="../media/image24.png"/><Relationship Id="rId21" Type="http://schemas.openxmlformats.org/officeDocument/2006/relationships/image" Target="../media/image15.png"/><Relationship Id="rId34" Type="http://schemas.openxmlformats.org/officeDocument/2006/relationships/customXml" Target="../ink/ink42.xml"/><Relationship Id="rId42" Type="http://schemas.openxmlformats.org/officeDocument/2006/relationships/customXml" Target="../ink/ink46.xml"/><Relationship Id="rId47" Type="http://schemas.openxmlformats.org/officeDocument/2006/relationships/image" Target="../media/image28.png"/><Relationship Id="rId50" Type="http://schemas.openxmlformats.org/officeDocument/2006/relationships/customXml" Target="../ink/ink50.xml"/><Relationship Id="rId7" Type="http://schemas.openxmlformats.org/officeDocument/2006/relationships/image" Target="../media/image8.png"/><Relationship Id="rId2" Type="http://schemas.openxmlformats.org/officeDocument/2006/relationships/notesSlide" Target="../notesSlides/notesSlide14.xml"/><Relationship Id="rId16" Type="http://schemas.openxmlformats.org/officeDocument/2006/relationships/customXml" Target="../ink/ink33.xml"/><Relationship Id="rId29" Type="http://schemas.openxmlformats.org/officeDocument/2006/relationships/image" Target="../media/image19.png"/><Relationship Id="rId11" Type="http://schemas.openxmlformats.org/officeDocument/2006/relationships/image" Target="../media/image10.png"/><Relationship Id="rId24" Type="http://schemas.openxmlformats.org/officeDocument/2006/relationships/customXml" Target="../ink/ink37.xml"/><Relationship Id="rId32" Type="http://schemas.openxmlformats.org/officeDocument/2006/relationships/customXml" Target="../ink/ink41.xml"/><Relationship Id="rId37" Type="http://schemas.openxmlformats.org/officeDocument/2006/relationships/image" Target="../media/image23.png"/><Relationship Id="rId40" Type="http://schemas.openxmlformats.org/officeDocument/2006/relationships/customXml" Target="../ink/ink45.xml"/><Relationship Id="rId45" Type="http://schemas.openxmlformats.org/officeDocument/2006/relationships/image" Target="../media/image27.png"/><Relationship Id="rId53"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customXml" Target="../ink/ink30.xml"/><Relationship Id="rId19" Type="http://schemas.openxmlformats.org/officeDocument/2006/relationships/image" Target="../media/image14.png"/><Relationship Id="rId31" Type="http://schemas.openxmlformats.org/officeDocument/2006/relationships/image" Target="../media/image20.png"/><Relationship Id="rId44" Type="http://schemas.openxmlformats.org/officeDocument/2006/relationships/customXml" Target="../ink/ink47.xml"/><Relationship Id="rId52" Type="http://schemas.openxmlformats.org/officeDocument/2006/relationships/customXml" Target="../ink/ink51.xml"/><Relationship Id="rId4" Type="http://schemas.openxmlformats.org/officeDocument/2006/relationships/customXml" Target="../ink/ink27.xml"/><Relationship Id="rId9" Type="http://schemas.openxmlformats.org/officeDocument/2006/relationships/image" Target="../media/image9.png"/><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18.png"/><Relationship Id="rId30" Type="http://schemas.openxmlformats.org/officeDocument/2006/relationships/customXml" Target="../ink/ink40.xml"/><Relationship Id="rId35" Type="http://schemas.openxmlformats.org/officeDocument/2006/relationships/image" Target="../media/image22.png"/><Relationship Id="rId43" Type="http://schemas.openxmlformats.org/officeDocument/2006/relationships/image" Target="../media/image26.png"/><Relationship Id="rId48" Type="http://schemas.openxmlformats.org/officeDocument/2006/relationships/customXml" Target="../ink/ink49.xml"/><Relationship Id="rId8" Type="http://schemas.openxmlformats.org/officeDocument/2006/relationships/customXml" Target="../ink/ink29.xml"/><Relationship Id="rId51" Type="http://schemas.openxmlformats.org/officeDocument/2006/relationships/image" Target="../media/image30.png"/><Relationship Id="rId3" Type="http://schemas.openxmlformats.org/officeDocument/2006/relationships/image" Target="../media/image32.png"/><Relationship Id="rId12" Type="http://schemas.openxmlformats.org/officeDocument/2006/relationships/customXml" Target="../ink/ink31.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38" Type="http://schemas.openxmlformats.org/officeDocument/2006/relationships/customXml" Target="../ink/ink44.xml"/><Relationship Id="rId46" Type="http://schemas.openxmlformats.org/officeDocument/2006/relationships/customXml" Target="../ink/ink48.xml"/><Relationship Id="rId20" Type="http://schemas.openxmlformats.org/officeDocument/2006/relationships/customXml" Target="../ink/ink35.xml"/><Relationship Id="rId41" Type="http://schemas.openxmlformats.org/officeDocument/2006/relationships/image" Target="../media/image25.png"/><Relationship Id="rId54" Type="http://schemas.openxmlformats.org/officeDocument/2006/relationships/customXml" Target="../ink/ink52.xml"/><Relationship Id="rId1" Type="http://schemas.openxmlformats.org/officeDocument/2006/relationships/slideLayout" Target="../slideLayouts/slideLayout17.xml"/><Relationship Id="rId6" Type="http://schemas.openxmlformats.org/officeDocument/2006/relationships/customXml" Target="../ink/ink28.xml"/><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39.xml"/><Relationship Id="rId36" Type="http://schemas.openxmlformats.org/officeDocument/2006/relationships/customXml" Target="../ink/ink43.xml"/><Relationship Id="rId49" Type="http://schemas.openxmlformats.org/officeDocument/2006/relationships/image" Target="../media/image29.png"/></Relationships>
</file>

<file path=ppt/slides/_rels/slide16.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customXml" Target="../ink/ink60.xml"/><Relationship Id="rId26" Type="http://schemas.openxmlformats.org/officeDocument/2006/relationships/customXml" Target="../ink/ink64.xml"/><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customXml" Target="../ink/ink68.xml"/><Relationship Id="rId42" Type="http://schemas.openxmlformats.org/officeDocument/2006/relationships/customXml" Target="../ink/ink72.xml"/><Relationship Id="rId47" Type="http://schemas.openxmlformats.org/officeDocument/2006/relationships/image" Target="../media/image55.png"/><Relationship Id="rId50" Type="http://schemas.openxmlformats.org/officeDocument/2006/relationships/customXml" Target="../ink/ink76.xml"/><Relationship Id="rId55" Type="http://schemas.openxmlformats.org/officeDocument/2006/relationships/image" Target="../media/image59.png"/><Relationship Id="rId7" Type="http://schemas.openxmlformats.org/officeDocument/2006/relationships/image" Target="../media/image35.png"/><Relationship Id="rId2" Type="http://schemas.openxmlformats.org/officeDocument/2006/relationships/notesSlide" Target="../notesSlides/notesSlide15.xml"/><Relationship Id="rId16" Type="http://schemas.openxmlformats.org/officeDocument/2006/relationships/customXml" Target="../ink/ink59.xml"/><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customXml" Target="../ink/ink63.xml"/><Relationship Id="rId32" Type="http://schemas.openxmlformats.org/officeDocument/2006/relationships/customXml" Target="../ink/ink67.xml"/><Relationship Id="rId37" Type="http://schemas.openxmlformats.org/officeDocument/2006/relationships/image" Target="../media/image50.png"/><Relationship Id="rId40" Type="http://schemas.openxmlformats.org/officeDocument/2006/relationships/customXml" Target="../ink/ink71.xml"/><Relationship Id="rId45" Type="http://schemas.openxmlformats.org/officeDocument/2006/relationships/image" Target="../media/image54.png"/><Relationship Id="rId53" Type="http://schemas.openxmlformats.org/officeDocument/2006/relationships/image" Target="../media/image58.pn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customXml" Target="../ink/ink53.xml"/><Relationship Id="rId9" Type="http://schemas.openxmlformats.org/officeDocument/2006/relationships/image" Target="../media/image36.png"/><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45.png"/><Relationship Id="rId30" Type="http://schemas.openxmlformats.org/officeDocument/2006/relationships/customXml" Target="../ink/ink66.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75.xml"/><Relationship Id="rId56" Type="http://schemas.openxmlformats.org/officeDocument/2006/relationships/customXml" Target="../ink/ink79.xml"/><Relationship Id="rId8" Type="http://schemas.openxmlformats.org/officeDocument/2006/relationships/customXml" Target="../ink/ink55.xml"/><Relationship Id="rId51" Type="http://schemas.openxmlformats.org/officeDocument/2006/relationships/image" Target="../media/image57.png"/><Relationship Id="rId3" Type="http://schemas.openxmlformats.org/officeDocument/2006/relationships/image" Target="../media/image33.png"/><Relationship Id="rId12" Type="http://schemas.openxmlformats.org/officeDocument/2006/relationships/customXml" Target="../ink/ink57.xml"/><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customXml" Target="../ink/ink70.xml"/><Relationship Id="rId46" Type="http://schemas.openxmlformats.org/officeDocument/2006/relationships/customXml" Target="../ink/ink74.xml"/><Relationship Id="rId20" Type="http://schemas.openxmlformats.org/officeDocument/2006/relationships/customXml" Target="../ink/ink61.xml"/><Relationship Id="rId41" Type="http://schemas.openxmlformats.org/officeDocument/2006/relationships/image" Target="../media/image52.png"/><Relationship Id="rId54" Type="http://schemas.openxmlformats.org/officeDocument/2006/relationships/customXml" Target="../ink/ink78.xml"/><Relationship Id="rId1" Type="http://schemas.openxmlformats.org/officeDocument/2006/relationships/slideLayout" Target="../slideLayouts/slideLayout17.xml"/><Relationship Id="rId6" Type="http://schemas.openxmlformats.org/officeDocument/2006/relationships/customXml" Target="../ink/ink54.xml"/><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65.xml"/><Relationship Id="rId36" Type="http://schemas.openxmlformats.org/officeDocument/2006/relationships/customXml" Target="../ink/ink69.xml"/><Relationship Id="rId49" Type="http://schemas.openxmlformats.org/officeDocument/2006/relationships/image" Target="../media/image56.png"/><Relationship Id="rId57" Type="http://schemas.openxmlformats.org/officeDocument/2006/relationships/image" Target="../media/image60.png"/><Relationship Id="rId10" Type="http://schemas.openxmlformats.org/officeDocument/2006/relationships/customXml" Target="../ink/ink56.xml"/><Relationship Id="rId31" Type="http://schemas.openxmlformats.org/officeDocument/2006/relationships/image" Target="../media/image47.png"/><Relationship Id="rId44" Type="http://schemas.openxmlformats.org/officeDocument/2006/relationships/customXml" Target="../ink/ink73.xml"/><Relationship Id="rId52" Type="http://schemas.openxmlformats.org/officeDocument/2006/relationships/customXml" Target="../ink/ink77.xml"/></Relationships>
</file>

<file path=ppt/slides/_rels/slide17.xml.rels><?xml version="1.0" encoding="UTF-8" standalone="yes"?>
<Relationships xmlns="http://schemas.openxmlformats.org/package/2006/relationships"><Relationship Id="rId8" Type="http://schemas.openxmlformats.org/officeDocument/2006/relationships/customXml" Target="../ink/ink82.xml"/><Relationship Id="rId13" Type="http://schemas.openxmlformats.org/officeDocument/2006/relationships/image" Target="../media/image66.png"/><Relationship Id="rId18" Type="http://schemas.openxmlformats.org/officeDocument/2006/relationships/customXml" Target="../ink/ink87.xml"/><Relationship Id="rId26" Type="http://schemas.openxmlformats.org/officeDocument/2006/relationships/customXml" Target="../ink/ink91.xml"/><Relationship Id="rId3" Type="http://schemas.openxmlformats.org/officeDocument/2006/relationships/image" Target="../media/image61.png"/><Relationship Id="rId21" Type="http://schemas.openxmlformats.org/officeDocument/2006/relationships/image" Target="../media/image70.png"/><Relationship Id="rId7" Type="http://schemas.openxmlformats.org/officeDocument/2006/relationships/image" Target="../media/image63.png"/><Relationship Id="rId12" Type="http://schemas.openxmlformats.org/officeDocument/2006/relationships/customXml" Target="../ink/ink84.xml"/><Relationship Id="rId17" Type="http://schemas.openxmlformats.org/officeDocument/2006/relationships/image" Target="../media/image68.png"/><Relationship Id="rId25" Type="http://schemas.openxmlformats.org/officeDocument/2006/relationships/image" Target="../media/image72.png"/><Relationship Id="rId2" Type="http://schemas.openxmlformats.org/officeDocument/2006/relationships/notesSlide" Target="../notesSlides/notesSlide16.xml"/><Relationship Id="rId16" Type="http://schemas.openxmlformats.org/officeDocument/2006/relationships/customXml" Target="../ink/ink86.xml"/><Relationship Id="rId20" Type="http://schemas.openxmlformats.org/officeDocument/2006/relationships/customXml" Target="../ink/ink88.xml"/><Relationship Id="rId29" Type="http://schemas.openxmlformats.org/officeDocument/2006/relationships/image" Target="../media/image74.png"/><Relationship Id="rId1" Type="http://schemas.openxmlformats.org/officeDocument/2006/relationships/slideLayout" Target="../slideLayouts/slideLayout17.xml"/><Relationship Id="rId6" Type="http://schemas.openxmlformats.org/officeDocument/2006/relationships/customXml" Target="../ink/ink81.xml"/><Relationship Id="rId11" Type="http://schemas.openxmlformats.org/officeDocument/2006/relationships/image" Target="../media/image65.png"/><Relationship Id="rId24" Type="http://schemas.openxmlformats.org/officeDocument/2006/relationships/customXml" Target="../ink/ink90.xml"/><Relationship Id="rId5" Type="http://schemas.openxmlformats.org/officeDocument/2006/relationships/image" Target="../media/image62.png"/><Relationship Id="rId15" Type="http://schemas.openxmlformats.org/officeDocument/2006/relationships/image" Target="../media/image67.png"/><Relationship Id="rId23" Type="http://schemas.openxmlformats.org/officeDocument/2006/relationships/image" Target="../media/image71.png"/><Relationship Id="rId28" Type="http://schemas.openxmlformats.org/officeDocument/2006/relationships/customXml" Target="../ink/ink92.xml"/><Relationship Id="rId10" Type="http://schemas.openxmlformats.org/officeDocument/2006/relationships/customXml" Target="../ink/ink83.xml"/><Relationship Id="rId19" Type="http://schemas.openxmlformats.org/officeDocument/2006/relationships/image" Target="../media/image69.png"/><Relationship Id="rId4" Type="http://schemas.openxmlformats.org/officeDocument/2006/relationships/customXml" Target="../ink/ink80.xml"/><Relationship Id="rId9" Type="http://schemas.openxmlformats.org/officeDocument/2006/relationships/image" Target="../media/image64.png"/><Relationship Id="rId14" Type="http://schemas.openxmlformats.org/officeDocument/2006/relationships/customXml" Target="../ink/ink85.xml"/><Relationship Id="rId22" Type="http://schemas.openxmlformats.org/officeDocument/2006/relationships/customXml" Target="../ink/ink89.xml"/><Relationship Id="rId27"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8"/>
          <p:cNvSpPr txBox="1"/>
          <p:nvPr/>
        </p:nvSpPr>
        <p:spPr>
          <a:xfrm>
            <a:off x="1255450" y="139871"/>
            <a:ext cx="63609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Lora"/>
              </a:rPr>
              <a:t>JAYPEE UNIVERSITY OF INFORMATION TECHNOLOGY</a:t>
            </a:r>
            <a:r>
              <a:rPr lang="en-GB" sz="1400" b="1" i="0" u="none" strike="noStrike" cap="none" dirty="0">
                <a:solidFill>
                  <a:schemeClr val="lt1"/>
                </a:solidFill>
                <a:latin typeface="Lora"/>
                <a:ea typeface="Lora"/>
                <a:cs typeface="Lora"/>
                <a:sym typeface="Lora"/>
              </a:rPr>
              <a:t> </a:t>
            </a:r>
            <a:endParaRPr sz="1400" b="1" i="0" u="none" strike="noStrike" cap="none" dirty="0">
              <a:solidFill>
                <a:schemeClr val="lt1"/>
              </a:solidFill>
              <a:latin typeface="Source Sans Pro"/>
              <a:ea typeface="Source Sans Pro"/>
              <a:cs typeface="Source Sans Pro"/>
              <a:sym typeface="Source Sans Pro"/>
            </a:endParaRPr>
          </a:p>
        </p:txBody>
      </p:sp>
      <p:sp>
        <p:nvSpPr>
          <p:cNvPr id="115" name="Google Shape;115;p28"/>
          <p:cNvSpPr txBox="1"/>
          <p:nvPr/>
        </p:nvSpPr>
        <p:spPr>
          <a:xfrm>
            <a:off x="1255450" y="1750000"/>
            <a:ext cx="438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116" name="Google Shape;116;p28"/>
          <p:cNvSpPr txBox="1"/>
          <p:nvPr/>
        </p:nvSpPr>
        <p:spPr>
          <a:xfrm>
            <a:off x="912600" y="1979238"/>
            <a:ext cx="73188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rgbClr val="000000"/>
              </a:buClr>
              <a:buSzPts val="3000"/>
              <a:buFont typeface="Arial"/>
              <a:buNone/>
            </a:pPr>
            <a:r>
              <a:rPr lang="en-GB" sz="3000" b="0" i="0" u="none" strike="noStrike" cap="none" dirty="0">
                <a:solidFill>
                  <a:schemeClr val="lt1"/>
                </a:solidFill>
                <a:latin typeface="Vidaloka"/>
                <a:ea typeface="Vidaloka"/>
                <a:cs typeface="Vidaloka"/>
                <a:sym typeface="Vidaloka"/>
              </a:rPr>
              <a:t>Library Management System</a:t>
            </a:r>
            <a:endParaRPr sz="3000" b="0" i="0" u="none" strike="noStrike" cap="none" dirty="0">
              <a:solidFill>
                <a:schemeClr val="lt1"/>
              </a:solidFill>
              <a:latin typeface="Vidaloka"/>
              <a:ea typeface="Vidaloka"/>
              <a:cs typeface="Vidaloka"/>
              <a:sym typeface="Vidalok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p:txBody>
      </p:sp>
      <p:sp>
        <p:nvSpPr>
          <p:cNvPr id="117" name="Google Shape;117;p28"/>
          <p:cNvSpPr txBox="1"/>
          <p:nvPr/>
        </p:nvSpPr>
        <p:spPr>
          <a:xfrm>
            <a:off x="35049" y="3457050"/>
            <a:ext cx="2351311" cy="144205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Lora"/>
                <a:ea typeface="Lora"/>
                <a:cs typeface="Lora"/>
                <a:sym typeface="Lora"/>
              </a:rPr>
              <a:t>Batch: </a:t>
            </a:r>
            <a:r>
              <a:rPr lang="en-GB" b="1" dirty="0">
                <a:solidFill>
                  <a:schemeClr val="lt1"/>
                </a:solidFill>
                <a:latin typeface="Lora"/>
                <a:ea typeface="Lora"/>
                <a:cs typeface="Lora"/>
                <a:sym typeface="Lora"/>
              </a:rPr>
              <a:t>CS4</a:t>
            </a:r>
            <a:r>
              <a:rPr lang="en-GB" sz="1400" b="1" i="0" u="none" strike="noStrike" cap="none" dirty="0">
                <a:solidFill>
                  <a:schemeClr val="lt1"/>
                </a:solidFill>
                <a:latin typeface="Lora"/>
                <a:ea typeface="Lora"/>
                <a:cs typeface="Lora"/>
                <a:sym typeface="Lora"/>
              </a:rPr>
              <a:t>3</a:t>
            </a:r>
            <a:endParaRPr sz="1400" b="1" i="0" u="none" strike="noStrike" cap="none" dirty="0">
              <a:solidFill>
                <a:schemeClr val="l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chemeClr val="l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chemeClr val="l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Lora"/>
                <a:ea typeface="Lora"/>
                <a:cs typeface="Lora"/>
                <a:sym typeface="Lora"/>
              </a:rPr>
              <a:t>Guide:</a:t>
            </a:r>
            <a:endParaRPr sz="1400" b="1" i="0" u="none" strike="noStrike" cap="none" dirty="0">
              <a:solidFill>
                <a:schemeClr val="lt1"/>
              </a:solidFill>
              <a:latin typeface="Lora"/>
              <a:ea typeface="Lora"/>
              <a:cs typeface="Lora"/>
              <a:sym typeface="Lora"/>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err="1">
                <a:solidFill>
                  <a:schemeClr val="lt1"/>
                </a:solidFill>
                <a:latin typeface="Lora"/>
                <a:ea typeface="Lora"/>
                <a:cs typeface="Lora"/>
                <a:sym typeface="Lora"/>
              </a:rPr>
              <a:t>Dr.</a:t>
            </a:r>
            <a:r>
              <a:rPr lang="en-GB" sz="1400" b="1" i="0" u="none" strike="noStrike" cap="none" dirty="0">
                <a:solidFill>
                  <a:schemeClr val="lt1"/>
                </a:solidFill>
                <a:latin typeface="Lora"/>
                <a:ea typeface="Lora"/>
                <a:cs typeface="Lora"/>
                <a:sym typeface="Lora"/>
              </a:rPr>
              <a:t> Sunil </a:t>
            </a:r>
            <a:r>
              <a:rPr lang="en-GB" sz="1400" b="1" i="0" u="none" strike="noStrike" cap="none" dirty="0" err="1">
                <a:solidFill>
                  <a:schemeClr val="lt1"/>
                </a:solidFill>
                <a:latin typeface="Lora"/>
                <a:ea typeface="Lora"/>
                <a:cs typeface="Lora"/>
                <a:sym typeface="Lora"/>
              </a:rPr>
              <a:t>Datt</a:t>
            </a:r>
            <a:r>
              <a:rPr lang="en-GB" sz="1400" b="1" i="0" u="none" strike="noStrike" cap="none" dirty="0">
                <a:solidFill>
                  <a:schemeClr val="lt1"/>
                </a:solidFill>
                <a:latin typeface="Lora"/>
                <a:ea typeface="Lora"/>
                <a:cs typeface="Lora"/>
                <a:sym typeface="Lora"/>
              </a:rPr>
              <a:t> Sharma</a:t>
            </a:r>
            <a:endParaRPr sz="1400" b="1" i="0" u="none" strike="noStrike" cap="none" dirty="0">
              <a:solidFill>
                <a:schemeClr val="lt1"/>
              </a:solidFill>
              <a:latin typeface="Lora"/>
              <a:ea typeface="Lora"/>
              <a:cs typeface="Lora"/>
              <a:sym typeface="Lora"/>
            </a:endParaRPr>
          </a:p>
        </p:txBody>
      </p:sp>
      <p:sp>
        <p:nvSpPr>
          <p:cNvPr id="118" name="Google Shape;118;p28"/>
          <p:cNvSpPr txBox="1"/>
          <p:nvPr/>
        </p:nvSpPr>
        <p:spPr>
          <a:xfrm>
            <a:off x="5922375" y="3624150"/>
            <a:ext cx="27999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chemeClr val="lt1"/>
                </a:solidFill>
                <a:latin typeface="Lora"/>
                <a:ea typeface="Lora"/>
                <a:cs typeface="Lora"/>
                <a:sym typeface="Lora"/>
              </a:rPr>
              <a:t>SUBMITTED BY:</a:t>
            </a:r>
          </a:p>
          <a:p>
            <a:pPr marL="0" marR="0" lvl="0" indent="0" algn="l" rtl="0">
              <a:lnSpc>
                <a:spcPct val="100000"/>
              </a:lnSpc>
              <a:spcBef>
                <a:spcPts val="0"/>
              </a:spcBef>
              <a:spcAft>
                <a:spcPts val="0"/>
              </a:spcAft>
              <a:buClr>
                <a:srgbClr val="000000"/>
              </a:buClr>
              <a:buSzPts val="1400"/>
              <a:buFont typeface="Arial"/>
              <a:buNone/>
            </a:pPr>
            <a:r>
              <a:rPr lang="en-IN" dirty="0">
                <a:solidFill>
                  <a:schemeClr val="lt1"/>
                </a:solidFill>
                <a:latin typeface="Lora"/>
                <a:ea typeface="Lora"/>
                <a:cs typeface="Lora"/>
                <a:sym typeface="Lora"/>
              </a:rPr>
              <a:t>Name: VAIBHAV GUPTA</a:t>
            </a:r>
          </a:p>
        </p:txBody>
      </p:sp>
      <p:sp>
        <p:nvSpPr>
          <p:cNvPr id="121" name="Google Shape;121;p28"/>
          <p:cNvSpPr txBox="1"/>
          <p:nvPr/>
        </p:nvSpPr>
        <p:spPr>
          <a:xfrm>
            <a:off x="1749363" y="2473807"/>
            <a:ext cx="5296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400" b="0" i="0" u="none" strike="noStrike" cap="none" dirty="0">
                <a:solidFill>
                  <a:schemeClr val="lt1"/>
                </a:solidFill>
                <a:latin typeface="Times New Roman"/>
                <a:ea typeface="Times New Roman"/>
                <a:cs typeface="Times New Roman"/>
                <a:sym typeface="Times New Roman"/>
              </a:rPr>
              <a:t>Project Category: In-House</a:t>
            </a:r>
            <a:r>
              <a:rPr lang="en-GB" sz="2000" b="0" i="0" u="none" strike="noStrike" cap="none" dirty="0">
                <a:solidFill>
                  <a:schemeClr val="lt1"/>
                </a:solidFill>
                <a:latin typeface="Times New Roman"/>
                <a:ea typeface="Times New Roman"/>
                <a:cs typeface="Times New Roman"/>
                <a:sym typeface="Times New Roman"/>
              </a:rPr>
              <a:t>  </a:t>
            </a:r>
            <a:endParaRPr sz="1400" b="0" i="0" u="none" strike="noStrike" cap="none" dirty="0">
              <a:solidFill>
                <a:schemeClr val="lt1"/>
              </a:solidFill>
              <a:latin typeface="Arial"/>
              <a:ea typeface="Arial"/>
              <a:cs typeface="Arial"/>
              <a:sym typeface="Arial"/>
            </a:endParaRPr>
          </a:p>
        </p:txBody>
      </p:sp>
      <p:sp>
        <p:nvSpPr>
          <p:cNvPr id="122" name="Google Shape;122;p28"/>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pic>
        <p:nvPicPr>
          <p:cNvPr id="3" name="Picture 2">
            <a:extLst>
              <a:ext uri="{FF2B5EF4-FFF2-40B4-BE49-F238E27FC236}">
                <a16:creationId xmlns:a16="http://schemas.microsoft.com/office/drawing/2014/main" id="{413305CB-AAB3-951D-C1B6-44F16E3C7A3F}"/>
              </a:ext>
            </a:extLst>
          </p:cNvPr>
          <p:cNvPicPr>
            <a:picLocks noChangeAspect="1"/>
          </p:cNvPicPr>
          <p:nvPr/>
        </p:nvPicPr>
        <p:blipFill>
          <a:blip r:embed="rId3"/>
          <a:stretch>
            <a:fillRect/>
          </a:stretch>
        </p:blipFill>
        <p:spPr>
          <a:xfrm>
            <a:off x="274375" y="139871"/>
            <a:ext cx="900001" cy="1100972"/>
          </a:xfrm>
          <a:prstGeom prst="rect">
            <a:avLst/>
          </a:prstGeom>
        </p:spPr>
      </p:pic>
      <p:pic>
        <p:nvPicPr>
          <p:cNvPr id="5" name="Picture 4">
            <a:extLst>
              <a:ext uri="{FF2B5EF4-FFF2-40B4-BE49-F238E27FC236}">
                <a16:creationId xmlns:a16="http://schemas.microsoft.com/office/drawing/2014/main" id="{73714C71-4432-EBCB-279B-40E5143613B6}"/>
              </a:ext>
            </a:extLst>
          </p:cNvPr>
          <p:cNvPicPr>
            <a:picLocks noChangeAspect="1"/>
          </p:cNvPicPr>
          <p:nvPr/>
        </p:nvPicPr>
        <p:blipFill>
          <a:blip r:embed="rId4"/>
          <a:stretch>
            <a:fillRect/>
          </a:stretch>
        </p:blipFill>
        <p:spPr>
          <a:xfrm>
            <a:off x="7478751" y="139871"/>
            <a:ext cx="1390874" cy="1047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10</a:t>
            </a:fld>
            <a:endParaRPr/>
          </a:p>
        </p:txBody>
      </p:sp>
      <p:sp>
        <p:nvSpPr>
          <p:cNvPr id="208" name="Google Shape;208;p34"/>
          <p:cNvSpPr txBox="1"/>
          <p:nvPr/>
        </p:nvSpPr>
        <p:spPr>
          <a:xfrm>
            <a:off x="486825" y="458600"/>
            <a:ext cx="4833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dirty="0">
                <a:solidFill>
                  <a:schemeClr val="lt1"/>
                </a:solidFill>
                <a:latin typeface="Source Sans Pro"/>
                <a:ea typeface="Source Sans Pro"/>
                <a:cs typeface="Source Sans Pro"/>
                <a:sym typeface="Source Sans Pro"/>
              </a:rPr>
              <a:t>FEATURES OF PROJECT</a:t>
            </a:r>
            <a:r>
              <a:rPr lang="en-GB" sz="1500" b="1" i="0" u="none" strike="noStrike" cap="none" dirty="0">
                <a:solidFill>
                  <a:schemeClr val="lt1"/>
                </a:solidFill>
                <a:latin typeface="Source Sans Pro"/>
                <a:ea typeface="Source Sans Pro"/>
                <a:cs typeface="Source Sans Pro"/>
                <a:sym typeface="Source Sans Pro"/>
              </a:rPr>
              <a:t>:</a:t>
            </a:r>
            <a:endParaRPr sz="1500" b="1" i="0" u="none" strike="noStrike" cap="none" dirty="0">
              <a:solidFill>
                <a:schemeClr val="lt1"/>
              </a:solidFill>
              <a:latin typeface="Source Sans Pro"/>
              <a:ea typeface="Source Sans Pro"/>
              <a:cs typeface="Source Sans Pro"/>
              <a:sym typeface="Source Sans Pro"/>
            </a:endParaRPr>
          </a:p>
        </p:txBody>
      </p:sp>
      <p:sp>
        <p:nvSpPr>
          <p:cNvPr id="209" name="Google Shape;209;p34"/>
          <p:cNvSpPr txBox="1"/>
          <p:nvPr/>
        </p:nvSpPr>
        <p:spPr>
          <a:xfrm>
            <a:off x="952462" y="1158653"/>
            <a:ext cx="8191538" cy="32008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LMS is windows based Library management software. Provides password facility for different 	users to ensure high level of security.</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dirty="0">
                <a:solidFill>
                  <a:schemeClr val="lt1"/>
                </a:solidFill>
                <a:latin typeface="Source Sans Pro"/>
                <a:ea typeface="Source Sans Pro"/>
                <a:cs typeface="Source Sans Pro"/>
                <a:sym typeface="Source Sans Pro"/>
              </a:rPr>
              <a:t>Single database management system.</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Add, Modify and delete the book's and member's record.</a:t>
            </a:r>
            <a:r>
              <a:rPr lang="en-GB" sz="1400" b="0" i="0" u="none" strike="noStrike" cap="none" dirty="0">
                <a:solidFill>
                  <a:schemeClr val="lt1"/>
                </a:solidFill>
                <a:latin typeface="Source Sans Pro"/>
                <a:ea typeface="Source Sans Pro"/>
                <a:cs typeface="Source Sans Pro"/>
                <a:sym typeface="Source Sans Pro"/>
              </a:rPr>
              <a:t>   </a:t>
            </a: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View the records of book's stock, member's and issued book’s.</a:t>
            </a:r>
          </a:p>
          <a:p>
            <a:pPr marL="0" marR="0" lvl="0" indent="0" algn="l" rtl="0">
              <a:lnSpc>
                <a:spcPct val="100000"/>
              </a:lnSpc>
              <a:spcBef>
                <a:spcPts val="0"/>
              </a:spcBef>
              <a:spcAft>
                <a:spcPts val="0"/>
              </a:spcAft>
              <a:buClr>
                <a:srgbClr val="000000"/>
              </a:buClr>
              <a:buSzPts val="1400"/>
              <a:buFont typeface="Arial"/>
              <a:buNone/>
            </a:pPr>
            <a:endParaRPr lang="en-US" dirty="0">
              <a:solidFill>
                <a:schemeClr val="lt1"/>
              </a:solidFill>
              <a:latin typeface="Source Sans Pro"/>
              <a:ea typeface="Source Sans Pro"/>
              <a:cs typeface="Source Sans Pro"/>
              <a:sym typeface="Source Sans Pro"/>
            </a:endParaRPr>
          </a:p>
          <a:p>
            <a:pPr>
              <a:buSzPts val="1400"/>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It is completely user friendly Library management software.</a:t>
            </a:r>
          </a:p>
          <a:p>
            <a:pPr>
              <a:buSzPts val="1400"/>
            </a:pPr>
            <a:endParaRPr lang="en-US" dirty="0">
              <a:solidFill>
                <a:schemeClr val="lt1"/>
              </a:solidFill>
              <a:latin typeface="Source Sans Pro"/>
              <a:ea typeface="Source Sans Pro"/>
              <a:cs typeface="Source Sans Pro"/>
              <a:sym typeface="Source Sans Pro"/>
            </a:endParaRPr>
          </a:p>
          <a:p>
            <a:pPr>
              <a:buSzPts val="1400"/>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Huge data storage with less computer memory.</a:t>
            </a:r>
          </a:p>
          <a:p>
            <a:pPr>
              <a:buSzPts val="1400"/>
            </a:pPr>
            <a:endParaRPr lang="en-US" dirty="0">
              <a:solidFill>
                <a:schemeClr val="lt1"/>
              </a:solidFill>
              <a:latin typeface="Source Sans Pro"/>
              <a:ea typeface="Source Sans Pro"/>
              <a:cs typeface="Source Sans Pro"/>
              <a:sym typeface="Source Sans Pro"/>
            </a:endParaRPr>
          </a:p>
          <a:p>
            <a:pPr>
              <a:buSzPts val="1400"/>
            </a:pPr>
            <a:r>
              <a:rPr lang="en-GB" sz="1400" b="0" i="0" u="none" strike="noStrike" cap="none" dirty="0">
                <a:solidFill>
                  <a:schemeClr val="lt1"/>
                </a:solidFill>
                <a:latin typeface="Source Sans Pro"/>
                <a:ea typeface="Source Sans Pro"/>
                <a:cs typeface="Source Sans Pro"/>
                <a:sym typeface="Source Sans Pro"/>
              </a:rPr>
              <a:t>⦁	</a:t>
            </a:r>
            <a:r>
              <a:rPr lang="en-US" dirty="0">
                <a:solidFill>
                  <a:schemeClr val="lt1"/>
                </a:solidFill>
                <a:latin typeface="Source Sans Pro"/>
                <a:ea typeface="Source Sans Pro"/>
                <a:cs typeface="Source Sans Pro"/>
                <a:sym typeface="Source Sans Pro"/>
              </a:rPr>
              <a:t>More efficient &amp; reliable.</a:t>
            </a:r>
          </a:p>
        </p:txBody>
      </p:sp>
      <p:sp>
        <p:nvSpPr>
          <p:cNvPr id="210" name="Google Shape;210;p34"/>
          <p:cNvSpPr/>
          <p:nvPr/>
        </p:nvSpPr>
        <p:spPr>
          <a:xfrm>
            <a:off x="388050" y="595250"/>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 name="Google Shape;122;p28">
            <a:extLst>
              <a:ext uri="{FF2B5EF4-FFF2-40B4-BE49-F238E27FC236}">
                <a16:creationId xmlns:a16="http://schemas.microsoft.com/office/drawing/2014/main" id="{7EB8924F-6C26-7401-EE29-E72E1BB6D9CC}"/>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Times New Roman"/>
                <a:ea typeface="Times New Roman"/>
                <a:cs typeface="Times New Roman"/>
                <a:sym typeface="Times New Roman"/>
              </a:rPr>
              <a:t>Department of CSE&amp;</a:t>
            </a:r>
            <a:r>
              <a:rPr lang="en-US" sz="1050">
                <a:solidFill>
                  <a:schemeClr val="lt1"/>
                </a:solidFill>
                <a:latin typeface="Times New Roman"/>
                <a:ea typeface="Times New Roman"/>
                <a:cs typeface="Times New Roman"/>
                <a:sym typeface="Times New Roman"/>
              </a:rPr>
              <a:t>IT</a:t>
            </a:r>
            <a:r>
              <a:rPr lang="en-US" sz="1050" b="0" i="0" u="none" strike="noStrike" cap="none">
                <a:solidFill>
                  <a:schemeClr val="lt1"/>
                </a:solidFill>
                <a:latin typeface="Times New Roman"/>
                <a:ea typeface="Times New Roman"/>
                <a:cs typeface="Times New Roman"/>
                <a:sym typeface="Times New Roman"/>
              </a:rPr>
              <a:t>, ECE</a:t>
            </a:r>
            <a:endParaRPr lang="en-US" sz="1000" b="0" i="0" u="none" strike="noStrike" cap="none" dirty="0">
              <a:solidFill>
                <a:schemeClr val="lt1"/>
              </a:solidFill>
              <a:latin typeface="Corbel"/>
              <a:ea typeface="Corbel"/>
              <a:cs typeface="Corbel"/>
              <a:sym typeface="Corbel"/>
            </a:endParaRPr>
          </a:p>
        </p:txBody>
      </p:sp>
    </p:spTree>
    <p:extLst>
      <p:ext uri="{BB962C8B-B14F-4D97-AF65-F5344CB8AC3E}">
        <p14:creationId xmlns:p14="http://schemas.microsoft.com/office/powerpoint/2010/main" val="238933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11</a:t>
            </a:fld>
            <a:endParaRPr/>
          </a:p>
        </p:txBody>
      </p:sp>
      <p:sp>
        <p:nvSpPr>
          <p:cNvPr id="232" name="Google Shape;232;p36"/>
          <p:cNvSpPr txBox="1"/>
          <p:nvPr/>
        </p:nvSpPr>
        <p:spPr>
          <a:xfrm>
            <a:off x="56450" y="289275"/>
            <a:ext cx="90594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3000" b="0" i="0" u="none" strike="noStrike" cap="none">
                <a:solidFill>
                  <a:schemeClr val="lt1"/>
                </a:solidFill>
                <a:latin typeface="Source Sans Pro"/>
                <a:ea typeface="Source Sans Pro"/>
                <a:cs typeface="Source Sans Pro"/>
                <a:sym typeface="Source Sans Pro"/>
              </a:rPr>
              <a:t> 	</a:t>
            </a:r>
            <a:r>
              <a:rPr lang="en-GB" sz="3000" b="1" i="0" u="none" strike="noStrike" cap="none">
                <a:solidFill>
                  <a:schemeClr val="lt1"/>
                </a:solidFill>
                <a:latin typeface="Source Sans Pro"/>
                <a:ea typeface="Source Sans Pro"/>
                <a:cs typeface="Source Sans Pro"/>
                <a:sym typeface="Source Sans Pro"/>
              </a:rPr>
              <a:t>Functional and Non-Functional Requirements </a:t>
            </a:r>
            <a:endParaRPr sz="3000" b="1" i="0" u="none" strike="noStrike" cap="none">
              <a:solidFill>
                <a:schemeClr val="lt1"/>
              </a:solidFill>
              <a:latin typeface="Source Sans Pro"/>
              <a:ea typeface="Source Sans Pro"/>
              <a:cs typeface="Source Sans Pro"/>
              <a:sym typeface="Source Sans Pro"/>
            </a:endParaRPr>
          </a:p>
        </p:txBody>
      </p:sp>
      <p:sp>
        <p:nvSpPr>
          <p:cNvPr id="233" name="Google Shape;233;p36"/>
          <p:cNvSpPr/>
          <p:nvPr/>
        </p:nvSpPr>
        <p:spPr>
          <a:xfrm>
            <a:off x="431125" y="1116250"/>
            <a:ext cx="170400" cy="1605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6"/>
          <p:cNvSpPr txBox="1"/>
          <p:nvPr/>
        </p:nvSpPr>
        <p:spPr>
          <a:xfrm>
            <a:off x="601525" y="935775"/>
            <a:ext cx="7529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Montserrat Light"/>
                <a:ea typeface="Montserrat Light"/>
                <a:cs typeface="Montserrat Light"/>
                <a:sym typeface="Montserrat Light"/>
              </a:rPr>
              <a:t> </a:t>
            </a:r>
            <a:r>
              <a:rPr lang="en-GB" sz="2000" b="0" i="0" u="none" strike="noStrike" cap="none">
                <a:solidFill>
                  <a:srgbClr val="FFFFFF"/>
                </a:solidFill>
                <a:latin typeface="Source Sans Pro SemiBold"/>
                <a:ea typeface="Source Sans Pro SemiBold"/>
                <a:cs typeface="Source Sans Pro SemiBold"/>
                <a:sym typeface="Source Sans Pro SemiBold"/>
              </a:rPr>
              <a:t>Functional Requirements:</a:t>
            </a:r>
            <a:endParaRPr sz="2000" b="0" i="0" u="none" strike="noStrike" cap="none">
              <a:solidFill>
                <a:srgbClr val="FFFFFF"/>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FFFF"/>
                </a:solidFill>
                <a:latin typeface="Source Sans Pro SemiBold"/>
                <a:ea typeface="Source Sans Pro SemiBold"/>
                <a:cs typeface="Source Sans Pro SemiBold"/>
                <a:sym typeface="Source Sans Pro SemiBold"/>
              </a:rPr>
              <a:t>       </a:t>
            </a:r>
            <a:endParaRPr sz="2000" b="0" i="0" u="none" strike="noStrike" cap="none">
              <a:solidFill>
                <a:srgbClr val="FFFFFF"/>
              </a:solidFill>
              <a:latin typeface="Source Sans Pro SemiBold"/>
              <a:ea typeface="Source Sans Pro SemiBold"/>
              <a:cs typeface="Source Sans Pro SemiBold"/>
              <a:sym typeface="Source Sans Pro SemiBold"/>
            </a:endParaRPr>
          </a:p>
        </p:txBody>
      </p:sp>
      <p:sp>
        <p:nvSpPr>
          <p:cNvPr id="235" name="Google Shape;235;p36"/>
          <p:cNvSpPr txBox="1"/>
          <p:nvPr/>
        </p:nvSpPr>
        <p:spPr>
          <a:xfrm>
            <a:off x="703575" y="1382175"/>
            <a:ext cx="7058400" cy="740172"/>
          </a:xfrm>
          <a:prstGeom prst="rect">
            <a:avLst/>
          </a:prstGeom>
          <a:noFill/>
          <a:ln>
            <a:noFill/>
          </a:ln>
        </p:spPr>
        <p:txBody>
          <a:bodyPr spcFirstLastPara="1" wrap="square" lIns="91425" tIns="91425" rIns="91425" bIns="91425" anchor="t" anchorCtr="0">
            <a:spAutoFit/>
          </a:bodyPr>
          <a:lstStyle/>
          <a:p>
            <a:pPr marL="457200" marR="0" lvl="0" indent="0" algn="just" rtl="0">
              <a:lnSpc>
                <a:spcPct val="115000"/>
              </a:lnSpc>
              <a:spcBef>
                <a:spcPts val="1200"/>
              </a:spcBef>
              <a:spcAft>
                <a:spcPts val="120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a:t>
            </a:r>
            <a:r>
              <a:rPr lang="en-GB" sz="10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rgbClr val="FFFFFF"/>
                </a:solidFill>
                <a:latin typeface="Source Sans Pro"/>
                <a:ea typeface="Source Sans Pro"/>
                <a:cs typeface="Source Sans Pro"/>
                <a:sym typeface="Source Sans Pro"/>
              </a:rPr>
              <a:t>The system must only allow user with valid </a:t>
            </a:r>
            <a:r>
              <a:rPr lang="en-GB" dirty="0">
                <a:solidFill>
                  <a:srgbClr val="FFFFFF"/>
                </a:solidFill>
                <a:latin typeface="Source Sans Pro"/>
                <a:ea typeface="Source Sans Pro"/>
                <a:cs typeface="Source Sans Pro"/>
                <a:sym typeface="Source Sans Pro"/>
              </a:rPr>
              <a:t>ID</a:t>
            </a:r>
            <a:r>
              <a:rPr lang="en-GB" sz="1400" b="0" i="0" u="none" strike="noStrike" cap="none" dirty="0">
                <a:solidFill>
                  <a:srgbClr val="FFFFFF"/>
                </a:solidFill>
                <a:latin typeface="Source Sans Pro"/>
                <a:ea typeface="Source Sans Pro"/>
                <a:cs typeface="Source Sans Pro"/>
                <a:sym typeface="Source Sans Pro"/>
              </a:rPr>
              <a:t> and password to enter the system.  </a:t>
            </a:r>
            <a:endParaRPr sz="1400" b="0" i="0" u="none" strike="noStrike" cap="none" dirty="0">
              <a:solidFill>
                <a:srgbClr val="FFFFFF"/>
              </a:solidFill>
              <a:latin typeface="Source Sans Pro"/>
              <a:ea typeface="Source Sans Pro"/>
              <a:cs typeface="Source Sans Pro"/>
              <a:sym typeface="Source Sans Pro"/>
            </a:endParaRPr>
          </a:p>
        </p:txBody>
      </p:sp>
      <p:sp>
        <p:nvSpPr>
          <p:cNvPr id="236" name="Google Shape;236;p36"/>
          <p:cNvSpPr txBox="1"/>
          <p:nvPr/>
        </p:nvSpPr>
        <p:spPr>
          <a:xfrm>
            <a:off x="703575" y="3117775"/>
            <a:ext cx="569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        System must be able to update the number of books </a:t>
            </a:r>
            <a:endParaRPr sz="1600" b="0" i="0" u="none" strike="noStrike" cap="none" dirty="0">
              <a:solidFill>
                <a:srgbClr val="FFFFFF"/>
              </a:solidFill>
              <a:latin typeface="Source Sans Pro"/>
              <a:ea typeface="Source Sans Pro"/>
              <a:cs typeface="Source Sans Pro"/>
              <a:sym typeface="Source Sans Pro"/>
            </a:endParaRPr>
          </a:p>
        </p:txBody>
      </p:sp>
      <p:sp>
        <p:nvSpPr>
          <p:cNvPr id="237" name="Google Shape;237;p36"/>
          <p:cNvSpPr txBox="1"/>
          <p:nvPr/>
        </p:nvSpPr>
        <p:spPr>
          <a:xfrm>
            <a:off x="703575" y="2490175"/>
            <a:ext cx="5948700" cy="400200"/>
          </a:xfrm>
          <a:prstGeom prst="rect">
            <a:avLst/>
          </a:prstGeom>
          <a:noFill/>
          <a:ln>
            <a:noFill/>
          </a:ln>
        </p:spPr>
        <p:txBody>
          <a:bodyPr spcFirstLastPara="1" wrap="square" lIns="91425" tIns="91425" rIns="91425" bIns="91425" anchor="t" anchorCtr="0">
            <a:spAutoFit/>
          </a:bodyPr>
          <a:lstStyle/>
          <a:p>
            <a:pPr marL="457200" marR="0" lvl="0" indent="0" algn="just" rtl="0">
              <a:lnSpc>
                <a:spcPct val="115000"/>
              </a:lnSpc>
              <a:spcBef>
                <a:spcPts val="1200"/>
              </a:spcBef>
              <a:spcAft>
                <a:spcPts val="1200"/>
              </a:spcAft>
              <a:buClr>
                <a:srgbClr val="000000"/>
              </a:buClr>
              <a:buSzPts val="1300"/>
              <a:buFont typeface="Arial"/>
              <a:buNone/>
            </a:pPr>
            <a:r>
              <a:rPr lang="en-GB" sz="1300" b="0" i="0" u="none" strike="noStrike" cap="none" dirty="0">
                <a:solidFill>
                  <a:srgbClr val="FFFFFF"/>
                </a:solidFill>
                <a:latin typeface="Source Sans Pro"/>
                <a:ea typeface="Source Sans Pro"/>
                <a:cs typeface="Source Sans Pro"/>
                <a:sym typeface="Source Sans Pro"/>
              </a:rPr>
              <a:t>•</a:t>
            </a:r>
            <a:r>
              <a:rPr lang="en-GB" sz="900" b="0" i="0" u="none" strike="noStrike" cap="none" dirty="0">
                <a:solidFill>
                  <a:srgbClr val="FFFFFF"/>
                </a:solidFill>
                <a:latin typeface="Source Sans Pro"/>
                <a:ea typeface="Source Sans Pro"/>
                <a:cs typeface="Source Sans Pro"/>
                <a:sym typeface="Source Sans Pro"/>
              </a:rPr>
              <a:t>           </a:t>
            </a:r>
            <a:r>
              <a:rPr lang="en-GB" sz="10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rgbClr val="FFFFFF"/>
                </a:solidFill>
                <a:latin typeface="Source Sans Pro"/>
                <a:ea typeface="Source Sans Pro"/>
                <a:cs typeface="Source Sans Pro"/>
                <a:sym typeface="Source Sans Pro"/>
              </a:rPr>
              <a:t>System must be able to enter issue  information in database. </a:t>
            </a:r>
            <a:endParaRPr sz="1400" b="0" i="0" u="none" strike="noStrike" cap="none" dirty="0">
              <a:solidFill>
                <a:srgbClr val="FFFFFF"/>
              </a:solidFill>
              <a:latin typeface="Source Sans Pro"/>
              <a:ea typeface="Source Sans Pro"/>
              <a:cs typeface="Source Sans Pro"/>
              <a:sym typeface="Source Sans Pro"/>
            </a:endParaRPr>
          </a:p>
        </p:txBody>
      </p:sp>
      <p:sp>
        <p:nvSpPr>
          <p:cNvPr id="238" name="Google Shape;238;p36"/>
          <p:cNvSpPr txBox="1"/>
          <p:nvPr/>
        </p:nvSpPr>
        <p:spPr>
          <a:xfrm>
            <a:off x="703575" y="1936175"/>
            <a:ext cx="6379200" cy="400200"/>
          </a:xfrm>
          <a:prstGeom prst="rect">
            <a:avLst/>
          </a:prstGeom>
          <a:noFill/>
          <a:ln>
            <a:noFill/>
          </a:ln>
        </p:spPr>
        <p:txBody>
          <a:bodyPr spcFirstLastPara="1" wrap="square" lIns="91425" tIns="91425" rIns="91425" bIns="91425" anchor="t" anchorCtr="0">
            <a:spAutoFit/>
          </a:bodyPr>
          <a:lstStyle/>
          <a:p>
            <a:pPr marL="457200" marR="0" lvl="0" indent="0" algn="just" rtl="0">
              <a:lnSpc>
                <a:spcPct val="115000"/>
              </a:lnSpc>
              <a:spcBef>
                <a:spcPts val="1200"/>
              </a:spcBef>
              <a:spcAft>
                <a:spcPts val="120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a:t>
            </a:r>
            <a:r>
              <a:rPr lang="en-GB" sz="1000" b="0" i="0" u="none" strike="noStrike" cap="none" dirty="0">
                <a:solidFill>
                  <a:schemeClr val="lt1"/>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System must be able to filter book based on the key word entered.</a:t>
            </a:r>
            <a:endParaRPr sz="1400" b="0" i="0" u="none" strike="noStrike" cap="none" dirty="0">
              <a:solidFill>
                <a:schemeClr val="lt1"/>
              </a:solidFill>
              <a:latin typeface="Source Sans Pro"/>
              <a:ea typeface="Source Sans Pro"/>
              <a:cs typeface="Source Sans Pro"/>
              <a:sym typeface="Source Sans Pro"/>
            </a:endParaRPr>
          </a:p>
        </p:txBody>
      </p:sp>
      <p:sp>
        <p:nvSpPr>
          <p:cNvPr id="239" name="Google Shape;239;p36"/>
          <p:cNvSpPr txBox="1"/>
          <p:nvPr/>
        </p:nvSpPr>
        <p:spPr>
          <a:xfrm>
            <a:off x="703574" y="3644375"/>
            <a:ext cx="7830825"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Montserrat Light"/>
                <a:ea typeface="Montserrat Light"/>
                <a:cs typeface="Montserrat Light"/>
                <a:sym typeface="Montserrat Light"/>
              </a:rPr>
              <a:t>          </a:t>
            </a:r>
            <a:r>
              <a:rPr lang="en-GB" sz="1400" b="0" i="0" u="none" strike="noStrike" cap="none" dirty="0">
                <a:solidFill>
                  <a:srgbClr val="FFFFFF"/>
                </a:solidFill>
                <a:latin typeface="Source Sans Pro"/>
                <a:ea typeface="Source Sans Pro"/>
                <a:cs typeface="Source Sans Pro"/>
                <a:sym typeface="Source Sans Pro"/>
              </a:rPr>
              <a:t>•</a:t>
            </a:r>
            <a:r>
              <a:rPr lang="en-GB" sz="1400" b="0" i="0" u="none" strike="noStrike" cap="none" dirty="0">
                <a:solidFill>
                  <a:srgbClr val="FFFFFF"/>
                </a:solidFill>
                <a:latin typeface="Montserrat Light"/>
                <a:ea typeface="Montserrat Light"/>
                <a:cs typeface="Montserrat Light"/>
                <a:sym typeface="Montserrat Light"/>
              </a:rPr>
              <a:t>    </a:t>
            </a:r>
            <a:r>
              <a:rPr lang="en-GB" sz="1400" b="0" i="0" u="none" strike="noStrike" cap="none" dirty="0">
                <a:solidFill>
                  <a:srgbClr val="FFFFFF"/>
                </a:solidFill>
                <a:latin typeface="Source Sans Pro"/>
                <a:ea typeface="Source Sans Pro"/>
                <a:cs typeface="Source Sans Pro"/>
                <a:sym typeface="Source Sans Pro"/>
              </a:rPr>
              <a:t> System must be able to display the fine amount after the due date as</a:t>
            </a:r>
            <a:r>
              <a:rPr lang="en-GB" dirty="0">
                <a:solidFill>
                  <a:srgbClr val="FFFFFF"/>
                </a:solidFill>
                <a:latin typeface="Source Sans Pro"/>
                <a:ea typeface="Source Sans Pro"/>
                <a:cs typeface="Source Sans Pro"/>
                <a:sym typeface="Source Sans Pro"/>
              </a:rPr>
              <a:t> </a:t>
            </a:r>
            <a:r>
              <a:rPr lang="en-GB" sz="1400" b="0" i="0" u="none" strike="noStrike" cap="none" dirty="0">
                <a:solidFill>
                  <a:srgbClr val="FFFFFF"/>
                </a:solidFill>
                <a:latin typeface="Source Sans Pro"/>
                <a:ea typeface="Source Sans Pro"/>
                <a:cs typeface="Source Sans Pro"/>
                <a:sym typeface="Source Sans Pro"/>
              </a:rPr>
              <a:t>given  by the admin.</a:t>
            </a:r>
            <a:endParaRPr sz="1400" b="0" i="0" u="none" strike="noStrike" cap="none" dirty="0">
              <a:solidFill>
                <a:srgbClr val="FFFFFF"/>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EDF9AFC6-FEE5-3DAD-7452-4C2C6F3688CC}"/>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12</a:t>
            </a:fld>
            <a:endParaRPr/>
          </a:p>
        </p:txBody>
      </p:sp>
      <p:sp>
        <p:nvSpPr>
          <p:cNvPr id="246" name="Google Shape;246;p37"/>
          <p:cNvSpPr txBox="1"/>
          <p:nvPr/>
        </p:nvSpPr>
        <p:spPr>
          <a:xfrm>
            <a:off x="757050" y="1046525"/>
            <a:ext cx="641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System ensures  security through authentication.</a:t>
            </a:r>
            <a:endParaRPr sz="1400" b="0" i="0" u="none" strike="noStrike" cap="none" dirty="0">
              <a:solidFill>
                <a:srgbClr val="FFFFFF"/>
              </a:solidFill>
              <a:latin typeface="Source Sans Pro"/>
              <a:ea typeface="Source Sans Pro"/>
              <a:cs typeface="Source Sans Pro"/>
              <a:sym typeface="Source Sans Pro"/>
            </a:endParaRPr>
          </a:p>
        </p:txBody>
      </p:sp>
      <p:sp>
        <p:nvSpPr>
          <p:cNvPr id="247" name="Google Shape;247;p37"/>
          <p:cNvSpPr txBox="1"/>
          <p:nvPr/>
        </p:nvSpPr>
        <p:spPr>
          <a:xfrm>
            <a:off x="757050" y="1590138"/>
            <a:ext cx="580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rgbClr val="FFFFFF"/>
                </a:solidFill>
                <a:latin typeface="Montserrat Light"/>
                <a:ea typeface="Montserrat Light"/>
                <a:cs typeface="Montserrat Light"/>
                <a:sym typeface="Montserrat Light"/>
              </a:rPr>
              <a:t>  </a:t>
            </a:r>
            <a:r>
              <a:rPr lang="en-GB" sz="1400" b="0" i="0" u="none" strike="noStrike" cap="none" dirty="0">
                <a:solidFill>
                  <a:srgbClr val="FFFFFF"/>
                </a:solidFill>
                <a:latin typeface="Source Sans Pro"/>
                <a:ea typeface="Source Sans Pro"/>
                <a:cs typeface="Source Sans Pro"/>
                <a:sym typeface="Source Sans Pro"/>
              </a:rPr>
              <a:t>System  will maintain reliability by displaying error messages.</a:t>
            </a:r>
            <a:endParaRPr sz="1400" b="0" i="0" u="none" strike="noStrike" cap="none" dirty="0">
              <a:solidFill>
                <a:srgbClr val="FFFFFF"/>
              </a:solidFill>
              <a:latin typeface="Source Sans Pro"/>
              <a:ea typeface="Source Sans Pro"/>
              <a:cs typeface="Source Sans Pro"/>
              <a:sym typeface="Source Sans Pro"/>
            </a:endParaRPr>
          </a:p>
        </p:txBody>
      </p:sp>
      <p:sp>
        <p:nvSpPr>
          <p:cNvPr id="248" name="Google Shape;248;p37"/>
          <p:cNvSpPr txBox="1"/>
          <p:nvPr/>
        </p:nvSpPr>
        <p:spPr>
          <a:xfrm>
            <a:off x="702300" y="2179125"/>
            <a:ext cx="6095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Montserrat Light"/>
                <a:ea typeface="Montserrat Light"/>
                <a:cs typeface="Montserrat Light"/>
                <a:sym typeface="Montserrat Light"/>
              </a:rPr>
              <a:t> </a:t>
            </a:r>
            <a:r>
              <a:rPr lang="en-GB" sz="1400" b="0" i="0" u="none" strike="noStrike" cap="none" dirty="0">
                <a:solidFill>
                  <a:srgbClr val="FFFFFF"/>
                </a:solidFill>
                <a:latin typeface="Source Sans Pro"/>
                <a:ea typeface="Source Sans Pro"/>
                <a:cs typeface="Source Sans Pro"/>
                <a:sym typeface="Source Sans Pro"/>
              </a:rPr>
              <a:t>•   System is more scalable and flexible as compared to  manual system.</a:t>
            </a:r>
            <a:endParaRPr sz="1400" b="0" i="0" u="none" strike="noStrike" cap="none" dirty="0">
              <a:solidFill>
                <a:srgbClr val="FFFFFF"/>
              </a:solidFill>
              <a:latin typeface="Source Sans Pro"/>
              <a:ea typeface="Source Sans Pro"/>
              <a:cs typeface="Source Sans Pro"/>
              <a:sym typeface="Source Sans Pro"/>
            </a:endParaRPr>
          </a:p>
        </p:txBody>
      </p:sp>
      <p:sp>
        <p:nvSpPr>
          <p:cNvPr id="249" name="Google Shape;249;p37"/>
          <p:cNvSpPr txBox="1"/>
          <p:nvPr/>
        </p:nvSpPr>
        <p:spPr>
          <a:xfrm>
            <a:off x="702300" y="2768100"/>
            <a:ext cx="7109086"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Montserrat Light"/>
                <a:ea typeface="Montserrat Light"/>
                <a:cs typeface="Montserrat Light"/>
                <a:sym typeface="Montserrat Light"/>
              </a:rPr>
              <a:t> </a:t>
            </a:r>
            <a:r>
              <a:rPr lang="en-GB" sz="1400" b="0" i="0" u="none" strike="noStrike" cap="none" dirty="0">
                <a:solidFill>
                  <a:srgbClr val="FFFFFF"/>
                </a:solidFill>
                <a:latin typeface="Source Sans Pro"/>
                <a:ea typeface="Source Sans Pro"/>
                <a:cs typeface="Source Sans Pro"/>
                <a:sym typeface="Source Sans Pro"/>
              </a:rPr>
              <a:t>•   System is very user friendly by providing user and admin with easy option of</a:t>
            </a:r>
            <a:r>
              <a:rPr lang="en-IN" sz="1400" b="0" i="0" u="none" strike="noStrike" cap="none" dirty="0">
                <a:solidFill>
                  <a:srgbClr val="FFFFFF"/>
                </a:solidFill>
                <a:latin typeface="Source Sans Pro"/>
                <a:ea typeface="Source Sans Pro"/>
                <a:cs typeface="Source Sans Pro"/>
                <a:sym typeface="Source Sans Pro"/>
              </a:rPr>
              <a:t> transaction.</a:t>
            </a:r>
          </a:p>
        </p:txBody>
      </p:sp>
      <p:sp>
        <p:nvSpPr>
          <p:cNvPr id="250" name="Google Shape;250;p37"/>
          <p:cNvSpPr/>
          <p:nvPr/>
        </p:nvSpPr>
        <p:spPr>
          <a:xfrm>
            <a:off x="187850" y="474575"/>
            <a:ext cx="170400" cy="1605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txBox="1"/>
          <p:nvPr/>
        </p:nvSpPr>
        <p:spPr>
          <a:xfrm>
            <a:off x="198600" y="286250"/>
            <a:ext cx="7529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Montserrat Light"/>
                <a:ea typeface="Montserrat Light"/>
                <a:cs typeface="Montserrat Light"/>
                <a:sym typeface="Montserrat Light"/>
              </a:rPr>
              <a:t>  </a:t>
            </a:r>
            <a:r>
              <a:rPr lang="en-GB" sz="2000" b="0" i="0" u="none" strike="noStrike" cap="none">
                <a:solidFill>
                  <a:srgbClr val="FFFFFF"/>
                </a:solidFill>
                <a:latin typeface="Source Sans Pro"/>
                <a:ea typeface="Source Sans Pro"/>
                <a:cs typeface="Source Sans Pro"/>
                <a:sym typeface="Source Sans Pro"/>
              </a:rPr>
              <a:t>Non-</a:t>
            </a:r>
            <a:r>
              <a:rPr lang="en-GB" sz="2000" b="0" i="0" u="none" strike="noStrike" cap="none">
                <a:solidFill>
                  <a:srgbClr val="FFFFFF"/>
                </a:solidFill>
                <a:latin typeface="Source Sans Pro SemiBold"/>
                <a:ea typeface="Source Sans Pro SemiBold"/>
                <a:cs typeface="Source Sans Pro SemiBold"/>
                <a:sym typeface="Source Sans Pro SemiBold"/>
              </a:rPr>
              <a:t>Functional  Requirements:</a:t>
            </a:r>
            <a:endParaRPr sz="2000" b="0" i="0" u="none" strike="noStrike" cap="none">
              <a:solidFill>
                <a:srgbClr val="FFFFFF"/>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FFFFFF"/>
                </a:solidFill>
                <a:latin typeface="Source Sans Pro SemiBold"/>
                <a:ea typeface="Source Sans Pro SemiBold"/>
                <a:cs typeface="Source Sans Pro SemiBold"/>
                <a:sym typeface="Source Sans Pro SemiBold"/>
              </a:rPr>
              <a:t>       </a:t>
            </a:r>
            <a:endParaRPr sz="2000" b="0" i="0" u="none" strike="noStrike" cap="none">
              <a:solidFill>
                <a:srgbClr val="FFFFFF"/>
              </a:solidFill>
              <a:latin typeface="Source Sans Pro SemiBold"/>
              <a:ea typeface="Source Sans Pro SemiBold"/>
              <a:cs typeface="Source Sans Pro SemiBold"/>
              <a:sym typeface="Source Sans Pro SemiBold"/>
            </a:endParaRPr>
          </a:p>
        </p:txBody>
      </p:sp>
      <p:sp>
        <p:nvSpPr>
          <p:cNvPr id="2" name="Google Shape;122;p28">
            <a:extLst>
              <a:ext uri="{FF2B5EF4-FFF2-40B4-BE49-F238E27FC236}">
                <a16:creationId xmlns:a16="http://schemas.microsoft.com/office/drawing/2014/main" id="{D619012A-22CD-1E20-B78F-249368D38F9A}"/>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13</a:t>
            </a:fld>
            <a:endParaRPr/>
          </a:p>
        </p:txBody>
      </p:sp>
      <p:sp>
        <p:nvSpPr>
          <p:cNvPr id="217" name="Google Shape;217;p35"/>
          <p:cNvSpPr txBox="1"/>
          <p:nvPr/>
        </p:nvSpPr>
        <p:spPr>
          <a:xfrm>
            <a:off x="0" y="359825"/>
            <a:ext cx="9144000" cy="6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sz="3000" b="1" i="0" u="none" strike="noStrike" cap="none" dirty="0">
                <a:solidFill>
                  <a:schemeClr val="lt1"/>
                </a:solidFill>
                <a:latin typeface="Source Sans Pro"/>
                <a:ea typeface="Source Sans Pro"/>
                <a:cs typeface="Source Sans Pro"/>
                <a:sym typeface="Source Sans Pro"/>
              </a:rPr>
              <a:t>ADVANTAGES OF PROJECT</a:t>
            </a:r>
            <a:endParaRPr sz="3000" b="1" i="0" u="none" strike="noStrike" cap="none" dirty="0">
              <a:solidFill>
                <a:schemeClr val="lt1"/>
              </a:solidFill>
              <a:latin typeface="Source Sans Pro"/>
              <a:ea typeface="Source Sans Pro"/>
              <a:cs typeface="Source Sans Pro"/>
              <a:sym typeface="Source Sans Pro"/>
            </a:endParaRPr>
          </a:p>
        </p:txBody>
      </p:sp>
      <p:sp>
        <p:nvSpPr>
          <p:cNvPr id="218" name="Google Shape;218;p35"/>
          <p:cNvSpPr/>
          <p:nvPr/>
        </p:nvSpPr>
        <p:spPr>
          <a:xfrm>
            <a:off x="356175" y="1430600"/>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5"/>
          <p:cNvSpPr txBox="1"/>
          <p:nvPr/>
        </p:nvSpPr>
        <p:spPr>
          <a:xfrm>
            <a:off x="555974" y="1330550"/>
            <a:ext cx="8588025"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Less Minimize handwritten work.</a:t>
            </a:r>
            <a:r>
              <a:rPr lang="en-GB" sz="1400" b="0" i="0" u="none" strike="noStrike" cap="none" dirty="0">
                <a:solidFill>
                  <a:schemeClr val="lt1"/>
                </a:solidFill>
                <a:latin typeface="Source Sans Pro"/>
                <a:ea typeface="Source Sans Pro"/>
                <a:cs typeface="Source Sans Pro"/>
                <a:sym typeface="Source Sans Pro"/>
              </a:rPr>
              <a:t> </a:t>
            </a:r>
            <a:endParaRPr sz="1400" b="0" i="0" u="none" strike="noStrike" cap="none" dirty="0">
              <a:solidFill>
                <a:schemeClr val="lt1"/>
              </a:solidFill>
              <a:latin typeface="Source Sans Pro"/>
              <a:ea typeface="Source Sans Pro"/>
              <a:cs typeface="Source Sans Pro"/>
              <a:sym typeface="Source Sans Pro"/>
            </a:endParaRPr>
          </a:p>
        </p:txBody>
      </p:sp>
      <p:sp>
        <p:nvSpPr>
          <p:cNvPr id="220" name="Google Shape;220;p35"/>
          <p:cNvSpPr/>
          <p:nvPr/>
        </p:nvSpPr>
        <p:spPr>
          <a:xfrm>
            <a:off x="356174" y="2059231"/>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5"/>
          <p:cNvSpPr txBox="1"/>
          <p:nvPr/>
        </p:nvSpPr>
        <p:spPr>
          <a:xfrm>
            <a:off x="584328" y="2539666"/>
            <a:ext cx="8474611"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It is a huge time saver and facilitates proper communication among the management, staff.</a:t>
            </a:r>
            <a:endParaRPr sz="1400" b="0" i="0" u="none" strike="noStrike" cap="none" dirty="0">
              <a:solidFill>
                <a:schemeClr val="lt1"/>
              </a:solidFill>
              <a:latin typeface="Source Sans Pro"/>
              <a:ea typeface="Source Sans Pro"/>
              <a:cs typeface="Source Sans Pro"/>
              <a:sym typeface="Source Sans Pro"/>
            </a:endParaRPr>
          </a:p>
        </p:txBody>
      </p:sp>
      <p:sp>
        <p:nvSpPr>
          <p:cNvPr id="222" name="Google Shape;222;p35"/>
          <p:cNvSpPr/>
          <p:nvPr/>
        </p:nvSpPr>
        <p:spPr>
          <a:xfrm>
            <a:off x="372769" y="2639656"/>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5"/>
          <p:cNvSpPr txBox="1"/>
          <p:nvPr/>
        </p:nvSpPr>
        <p:spPr>
          <a:xfrm>
            <a:off x="612681" y="3139489"/>
            <a:ext cx="8531318"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Provide computerized system for maintaining records.</a:t>
            </a:r>
          </a:p>
        </p:txBody>
      </p:sp>
      <p:sp>
        <p:nvSpPr>
          <p:cNvPr id="224" name="Google Shape;224;p35"/>
          <p:cNvSpPr/>
          <p:nvPr/>
        </p:nvSpPr>
        <p:spPr>
          <a:xfrm>
            <a:off x="427720" y="3258228"/>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5"/>
          <p:cNvSpPr txBox="1"/>
          <p:nvPr/>
        </p:nvSpPr>
        <p:spPr>
          <a:xfrm>
            <a:off x="421766" y="1944839"/>
            <a:ext cx="8531318"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US" sz="1400" b="0" i="0" u="none" strike="noStrike" cap="none" dirty="0">
                <a:solidFill>
                  <a:srgbClr val="FFFFFF"/>
                </a:solidFill>
                <a:latin typeface="Source Sans Pro"/>
                <a:ea typeface="Source Sans Pro"/>
                <a:cs typeface="Source Sans Pro"/>
                <a:sym typeface="Source Sans Pro"/>
              </a:rPr>
              <a:t>It helps you to minimize your repeated works and take care of the complete functionality of your Library</a:t>
            </a:r>
            <a:r>
              <a:rPr lang="en-GB" sz="1400" b="0" i="0" u="none" strike="noStrike" cap="none" dirty="0">
                <a:solidFill>
                  <a:srgbClr val="FFFFFF"/>
                </a:solidFill>
                <a:latin typeface="Source Sans Pro"/>
                <a:ea typeface="Source Sans Pro"/>
                <a:cs typeface="Source Sans Pro"/>
                <a:sym typeface="Source Sans Pro"/>
              </a:rPr>
              <a:t>.</a:t>
            </a:r>
            <a:endParaRPr sz="1400" b="0" i="0" u="none" strike="noStrike" cap="none" dirty="0">
              <a:solidFill>
                <a:srgbClr val="FFFFFF"/>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0E16C522-112B-C23E-E7E8-5A6478BDE4FE}"/>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
        <p:nvSpPr>
          <p:cNvPr id="3" name="Google Shape;224;p35">
            <a:extLst>
              <a:ext uri="{FF2B5EF4-FFF2-40B4-BE49-F238E27FC236}">
                <a16:creationId xmlns:a16="http://schemas.microsoft.com/office/drawing/2014/main" id="{D71FE625-A08C-3829-71DF-F132EA0FB85D}"/>
              </a:ext>
            </a:extLst>
          </p:cNvPr>
          <p:cNvSpPr/>
          <p:nvPr/>
        </p:nvSpPr>
        <p:spPr>
          <a:xfrm>
            <a:off x="456074" y="3865832"/>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223;p35">
            <a:extLst>
              <a:ext uri="{FF2B5EF4-FFF2-40B4-BE49-F238E27FC236}">
                <a16:creationId xmlns:a16="http://schemas.microsoft.com/office/drawing/2014/main" id="{3653FE2F-F300-7365-247B-D745A6E95918}"/>
              </a:ext>
            </a:extLst>
          </p:cNvPr>
          <p:cNvSpPr txBox="1"/>
          <p:nvPr/>
        </p:nvSpPr>
        <p:spPr>
          <a:xfrm>
            <a:off x="627520" y="3773857"/>
            <a:ext cx="8531318"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Avoid human storage with less computer memory.</a:t>
            </a:r>
          </a:p>
        </p:txBody>
      </p:sp>
    </p:spTree>
    <p:extLst>
      <p:ext uri="{BB962C8B-B14F-4D97-AF65-F5344CB8AC3E}">
        <p14:creationId xmlns:p14="http://schemas.microsoft.com/office/powerpoint/2010/main" val="97166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14</a:t>
            </a:fld>
            <a:endParaRPr/>
          </a:p>
        </p:txBody>
      </p:sp>
      <p:sp>
        <p:nvSpPr>
          <p:cNvPr id="258" name="Google Shape;258;p38"/>
          <p:cNvSpPr txBox="1"/>
          <p:nvPr/>
        </p:nvSpPr>
        <p:spPr>
          <a:xfrm>
            <a:off x="193625" y="236500"/>
            <a:ext cx="8600700" cy="646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dirty="0">
                <a:solidFill>
                  <a:schemeClr val="lt1"/>
                </a:solidFill>
                <a:latin typeface="Source Sans Pro"/>
                <a:ea typeface="Source Sans Pro"/>
                <a:cs typeface="Source Sans Pro"/>
                <a:sym typeface="Source Sans Pro"/>
              </a:rPr>
              <a:t>LIBRARY MANAGEMENT SYSTEM</a:t>
            </a:r>
            <a:endParaRPr sz="3000" b="1" i="0" u="none" strike="noStrike" cap="none" dirty="0">
              <a:solidFill>
                <a:schemeClr val="lt1"/>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0AE71188-66BC-1EB1-2740-F04F4246A7BD}"/>
              </a:ext>
            </a:extLst>
          </p:cNvPr>
          <p:cNvSpPr txBox="1"/>
          <p:nvPr/>
        </p:nvSpPr>
        <p:spPr>
          <a:xfrm>
            <a:off x="869387" y="4771335"/>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Times New Roman"/>
                <a:ea typeface="Times New Roman"/>
                <a:cs typeface="Times New Roman"/>
                <a:sym typeface="Times New Roman"/>
              </a:rPr>
              <a:t>Department of CSE&amp;</a:t>
            </a:r>
            <a:r>
              <a:rPr lang="en-US" sz="1050">
                <a:solidFill>
                  <a:schemeClr val="lt1"/>
                </a:solidFill>
                <a:latin typeface="Times New Roman"/>
                <a:ea typeface="Times New Roman"/>
                <a:cs typeface="Times New Roman"/>
                <a:sym typeface="Times New Roman"/>
              </a:rPr>
              <a:t>IT</a:t>
            </a:r>
            <a:r>
              <a:rPr lang="en-US" sz="1050" b="0" i="0" u="none" strike="noStrike" cap="none">
                <a:solidFill>
                  <a:schemeClr val="lt1"/>
                </a:solidFill>
                <a:latin typeface="Times New Roman"/>
                <a:ea typeface="Times New Roman"/>
                <a:cs typeface="Times New Roman"/>
                <a:sym typeface="Times New Roman"/>
              </a:rPr>
              <a:t>, ECE</a:t>
            </a:r>
            <a:endParaRPr lang="en-US" sz="1000" b="0" i="0" u="none" strike="noStrike" cap="none" dirty="0">
              <a:solidFill>
                <a:schemeClr val="lt1"/>
              </a:solidFill>
              <a:latin typeface="Corbel"/>
              <a:ea typeface="Corbel"/>
              <a:cs typeface="Corbel"/>
              <a:sym typeface="Corbe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92716C-3C31-83E6-5BED-D799B9911B68}"/>
                  </a:ext>
                </a:extLst>
              </p14:cNvPr>
              <p14:cNvContentPartPr/>
              <p14:nvPr/>
            </p14:nvContentPartPr>
            <p14:xfrm>
              <a:off x="4963007" y="2665451"/>
              <a:ext cx="83880" cy="13680"/>
            </p14:xfrm>
          </p:contentPart>
        </mc:Choice>
        <mc:Fallback xmlns="">
          <p:pic>
            <p:nvPicPr>
              <p:cNvPr id="3" name="Ink 2">
                <a:extLst>
                  <a:ext uri="{FF2B5EF4-FFF2-40B4-BE49-F238E27FC236}">
                    <a16:creationId xmlns:a16="http://schemas.microsoft.com/office/drawing/2014/main" id="{F692716C-3C31-83E6-5BED-D799B9911B68}"/>
                  </a:ext>
                </a:extLst>
              </p:cNvPr>
              <p:cNvPicPr/>
              <p:nvPr/>
            </p:nvPicPr>
            <p:blipFill>
              <a:blip r:embed="rId5"/>
              <a:stretch>
                <a:fillRect/>
              </a:stretch>
            </p:blipFill>
            <p:spPr>
              <a:xfrm>
                <a:off x="4909007" y="2557811"/>
                <a:ext cx="191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A723286-8FD4-9706-5297-5A5AACC09EBE}"/>
                  </a:ext>
                </a:extLst>
              </p14:cNvPr>
              <p14:cNvContentPartPr/>
              <p14:nvPr/>
            </p14:nvContentPartPr>
            <p14:xfrm>
              <a:off x="4685807" y="2628731"/>
              <a:ext cx="297360" cy="65160"/>
            </p14:xfrm>
          </p:contentPart>
        </mc:Choice>
        <mc:Fallback xmlns="">
          <p:pic>
            <p:nvPicPr>
              <p:cNvPr id="4" name="Ink 3">
                <a:extLst>
                  <a:ext uri="{FF2B5EF4-FFF2-40B4-BE49-F238E27FC236}">
                    <a16:creationId xmlns:a16="http://schemas.microsoft.com/office/drawing/2014/main" id="{1A723286-8FD4-9706-5297-5A5AACC09EBE}"/>
                  </a:ext>
                </a:extLst>
              </p:cNvPr>
              <p:cNvPicPr/>
              <p:nvPr/>
            </p:nvPicPr>
            <p:blipFill>
              <a:blip r:embed="rId7"/>
              <a:stretch>
                <a:fillRect/>
              </a:stretch>
            </p:blipFill>
            <p:spPr>
              <a:xfrm>
                <a:off x="4631807" y="2521091"/>
                <a:ext cx="4050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C7BF803-5A8D-7ECF-1BEB-C818FE50FFB2}"/>
                  </a:ext>
                </a:extLst>
              </p14:cNvPr>
              <p14:cNvContentPartPr/>
              <p14:nvPr/>
            </p14:nvContentPartPr>
            <p14:xfrm>
              <a:off x="4678247" y="2627651"/>
              <a:ext cx="270000" cy="74520"/>
            </p14:xfrm>
          </p:contentPart>
        </mc:Choice>
        <mc:Fallback xmlns="">
          <p:pic>
            <p:nvPicPr>
              <p:cNvPr id="5" name="Ink 4">
                <a:extLst>
                  <a:ext uri="{FF2B5EF4-FFF2-40B4-BE49-F238E27FC236}">
                    <a16:creationId xmlns:a16="http://schemas.microsoft.com/office/drawing/2014/main" id="{EC7BF803-5A8D-7ECF-1BEB-C818FE50FFB2}"/>
                  </a:ext>
                </a:extLst>
              </p:cNvPr>
              <p:cNvPicPr/>
              <p:nvPr/>
            </p:nvPicPr>
            <p:blipFill>
              <a:blip r:embed="rId9"/>
              <a:stretch>
                <a:fillRect/>
              </a:stretch>
            </p:blipFill>
            <p:spPr>
              <a:xfrm>
                <a:off x="4624247" y="2520011"/>
                <a:ext cx="3776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55F82AB-7B05-694B-D99B-400A3027B12E}"/>
                  </a:ext>
                </a:extLst>
              </p14:cNvPr>
              <p14:cNvContentPartPr/>
              <p14:nvPr/>
            </p14:nvContentPartPr>
            <p14:xfrm>
              <a:off x="4939967" y="2647091"/>
              <a:ext cx="80280" cy="125640"/>
            </p14:xfrm>
          </p:contentPart>
        </mc:Choice>
        <mc:Fallback xmlns="">
          <p:pic>
            <p:nvPicPr>
              <p:cNvPr id="6" name="Ink 5">
                <a:extLst>
                  <a:ext uri="{FF2B5EF4-FFF2-40B4-BE49-F238E27FC236}">
                    <a16:creationId xmlns:a16="http://schemas.microsoft.com/office/drawing/2014/main" id="{355F82AB-7B05-694B-D99B-400A3027B12E}"/>
                  </a:ext>
                </a:extLst>
              </p:cNvPr>
              <p:cNvPicPr/>
              <p:nvPr/>
            </p:nvPicPr>
            <p:blipFill>
              <a:blip r:embed="rId11"/>
              <a:stretch>
                <a:fillRect/>
              </a:stretch>
            </p:blipFill>
            <p:spPr>
              <a:xfrm>
                <a:off x="4885967" y="2539451"/>
                <a:ext cx="187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E21FC62-89F1-DB86-7ACA-8CEF737C9526}"/>
                  </a:ext>
                </a:extLst>
              </p14:cNvPr>
              <p14:cNvContentPartPr/>
              <p14:nvPr/>
            </p14:nvContentPartPr>
            <p14:xfrm>
              <a:off x="4855367" y="2742851"/>
              <a:ext cx="113760" cy="63360"/>
            </p14:xfrm>
          </p:contentPart>
        </mc:Choice>
        <mc:Fallback xmlns="">
          <p:pic>
            <p:nvPicPr>
              <p:cNvPr id="7" name="Ink 6">
                <a:extLst>
                  <a:ext uri="{FF2B5EF4-FFF2-40B4-BE49-F238E27FC236}">
                    <a16:creationId xmlns:a16="http://schemas.microsoft.com/office/drawing/2014/main" id="{BE21FC62-89F1-DB86-7ACA-8CEF737C9526}"/>
                  </a:ext>
                </a:extLst>
              </p:cNvPr>
              <p:cNvPicPr/>
              <p:nvPr/>
            </p:nvPicPr>
            <p:blipFill>
              <a:blip r:embed="rId13"/>
              <a:stretch>
                <a:fillRect/>
              </a:stretch>
            </p:blipFill>
            <p:spPr>
              <a:xfrm>
                <a:off x="4801367" y="2635211"/>
                <a:ext cx="221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662BA30A-703A-1217-8EE5-64F9B611B878}"/>
                  </a:ext>
                </a:extLst>
              </p14:cNvPr>
              <p14:cNvContentPartPr/>
              <p14:nvPr/>
            </p14:nvContentPartPr>
            <p14:xfrm>
              <a:off x="4821527" y="2671931"/>
              <a:ext cx="27000" cy="56520"/>
            </p14:xfrm>
          </p:contentPart>
        </mc:Choice>
        <mc:Fallback xmlns="">
          <p:pic>
            <p:nvPicPr>
              <p:cNvPr id="8" name="Ink 7">
                <a:extLst>
                  <a:ext uri="{FF2B5EF4-FFF2-40B4-BE49-F238E27FC236}">
                    <a16:creationId xmlns:a16="http://schemas.microsoft.com/office/drawing/2014/main" id="{662BA30A-703A-1217-8EE5-64F9B611B878}"/>
                  </a:ext>
                </a:extLst>
              </p:cNvPr>
              <p:cNvPicPr/>
              <p:nvPr/>
            </p:nvPicPr>
            <p:blipFill>
              <a:blip r:embed="rId15"/>
              <a:stretch>
                <a:fillRect/>
              </a:stretch>
            </p:blipFill>
            <p:spPr>
              <a:xfrm>
                <a:off x="4767887" y="2563931"/>
                <a:ext cx="134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2877F1E-C47E-B6AC-41FE-86E7F48F0EE7}"/>
                  </a:ext>
                </a:extLst>
              </p14:cNvPr>
              <p14:cNvContentPartPr/>
              <p14:nvPr/>
            </p14:nvContentPartPr>
            <p14:xfrm>
              <a:off x="4752407" y="2721611"/>
              <a:ext cx="67680" cy="263880"/>
            </p14:xfrm>
          </p:contentPart>
        </mc:Choice>
        <mc:Fallback xmlns="">
          <p:pic>
            <p:nvPicPr>
              <p:cNvPr id="9" name="Ink 8">
                <a:extLst>
                  <a:ext uri="{FF2B5EF4-FFF2-40B4-BE49-F238E27FC236}">
                    <a16:creationId xmlns:a16="http://schemas.microsoft.com/office/drawing/2014/main" id="{42877F1E-C47E-B6AC-41FE-86E7F48F0EE7}"/>
                  </a:ext>
                </a:extLst>
              </p:cNvPr>
              <p:cNvPicPr/>
              <p:nvPr/>
            </p:nvPicPr>
            <p:blipFill>
              <a:blip r:embed="rId17"/>
              <a:stretch>
                <a:fillRect/>
              </a:stretch>
            </p:blipFill>
            <p:spPr>
              <a:xfrm>
                <a:off x="4698767" y="2613611"/>
                <a:ext cx="17532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0F068A10-0990-A326-2FB5-DF8C7F542E3C}"/>
                  </a:ext>
                </a:extLst>
              </p14:cNvPr>
              <p14:cNvContentPartPr/>
              <p14:nvPr/>
            </p14:nvContentPartPr>
            <p14:xfrm>
              <a:off x="4699487" y="2657891"/>
              <a:ext cx="70200" cy="697680"/>
            </p14:xfrm>
          </p:contentPart>
        </mc:Choice>
        <mc:Fallback xmlns="">
          <p:pic>
            <p:nvPicPr>
              <p:cNvPr id="10" name="Ink 9">
                <a:extLst>
                  <a:ext uri="{FF2B5EF4-FFF2-40B4-BE49-F238E27FC236}">
                    <a16:creationId xmlns:a16="http://schemas.microsoft.com/office/drawing/2014/main" id="{0F068A10-0990-A326-2FB5-DF8C7F542E3C}"/>
                  </a:ext>
                </a:extLst>
              </p:cNvPr>
              <p:cNvPicPr/>
              <p:nvPr/>
            </p:nvPicPr>
            <p:blipFill>
              <a:blip r:embed="rId19"/>
              <a:stretch>
                <a:fillRect/>
              </a:stretch>
            </p:blipFill>
            <p:spPr>
              <a:xfrm>
                <a:off x="4645847" y="2549891"/>
                <a:ext cx="17784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AC1E812D-9820-E08C-4E8B-1F6F2F1875B5}"/>
                  </a:ext>
                </a:extLst>
              </p14:cNvPr>
              <p14:cNvContentPartPr/>
              <p14:nvPr/>
            </p14:nvContentPartPr>
            <p14:xfrm>
              <a:off x="1415567" y="2572931"/>
              <a:ext cx="3269880" cy="992160"/>
            </p14:xfrm>
          </p:contentPart>
        </mc:Choice>
        <mc:Fallback xmlns="">
          <p:pic>
            <p:nvPicPr>
              <p:cNvPr id="11" name="Ink 10">
                <a:extLst>
                  <a:ext uri="{FF2B5EF4-FFF2-40B4-BE49-F238E27FC236}">
                    <a16:creationId xmlns:a16="http://schemas.microsoft.com/office/drawing/2014/main" id="{AC1E812D-9820-E08C-4E8B-1F6F2F1875B5}"/>
                  </a:ext>
                </a:extLst>
              </p:cNvPr>
              <p:cNvPicPr/>
              <p:nvPr/>
            </p:nvPicPr>
            <p:blipFill>
              <a:blip r:embed="rId21"/>
              <a:stretch>
                <a:fillRect/>
              </a:stretch>
            </p:blipFill>
            <p:spPr>
              <a:xfrm>
                <a:off x="1361927" y="2464931"/>
                <a:ext cx="3377520" cy="120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7FECE21-1E8F-68E9-3A89-B87E51AA0E9C}"/>
                  </a:ext>
                </a:extLst>
              </p14:cNvPr>
              <p14:cNvContentPartPr/>
              <p14:nvPr/>
            </p14:nvContentPartPr>
            <p14:xfrm>
              <a:off x="2437967" y="2310491"/>
              <a:ext cx="308160" cy="736560"/>
            </p14:xfrm>
          </p:contentPart>
        </mc:Choice>
        <mc:Fallback xmlns="">
          <p:pic>
            <p:nvPicPr>
              <p:cNvPr id="12" name="Ink 11">
                <a:extLst>
                  <a:ext uri="{FF2B5EF4-FFF2-40B4-BE49-F238E27FC236}">
                    <a16:creationId xmlns:a16="http://schemas.microsoft.com/office/drawing/2014/main" id="{97FECE21-1E8F-68E9-3A89-B87E51AA0E9C}"/>
                  </a:ext>
                </a:extLst>
              </p:cNvPr>
              <p:cNvPicPr/>
              <p:nvPr/>
            </p:nvPicPr>
            <p:blipFill>
              <a:blip r:embed="rId23"/>
              <a:stretch>
                <a:fillRect/>
              </a:stretch>
            </p:blipFill>
            <p:spPr>
              <a:xfrm>
                <a:off x="2384327" y="2202851"/>
                <a:ext cx="41580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17617227-6D05-9653-B44B-2572AA85845C}"/>
                  </a:ext>
                </a:extLst>
              </p14:cNvPr>
              <p14:cNvContentPartPr/>
              <p14:nvPr/>
            </p14:nvContentPartPr>
            <p14:xfrm>
              <a:off x="2428247" y="2261171"/>
              <a:ext cx="2895120" cy="636480"/>
            </p14:xfrm>
          </p:contentPart>
        </mc:Choice>
        <mc:Fallback xmlns="">
          <p:pic>
            <p:nvPicPr>
              <p:cNvPr id="13" name="Ink 12">
                <a:extLst>
                  <a:ext uri="{FF2B5EF4-FFF2-40B4-BE49-F238E27FC236}">
                    <a16:creationId xmlns:a16="http://schemas.microsoft.com/office/drawing/2014/main" id="{17617227-6D05-9653-B44B-2572AA85845C}"/>
                  </a:ext>
                </a:extLst>
              </p:cNvPr>
              <p:cNvPicPr/>
              <p:nvPr/>
            </p:nvPicPr>
            <p:blipFill>
              <a:blip r:embed="rId25"/>
              <a:stretch>
                <a:fillRect/>
              </a:stretch>
            </p:blipFill>
            <p:spPr>
              <a:xfrm>
                <a:off x="2374607" y="2153171"/>
                <a:ext cx="300276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716214DA-EAB7-FE26-8235-7AE344455DC4}"/>
                  </a:ext>
                </a:extLst>
              </p14:cNvPr>
              <p14:cNvContentPartPr/>
              <p14:nvPr/>
            </p14:nvContentPartPr>
            <p14:xfrm>
              <a:off x="3443087" y="2501651"/>
              <a:ext cx="437040" cy="297000"/>
            </p14:xfrm>
          </p:contentPart>
        </mc:Choice>
        <mc:Fallback xmlns="">
          <p:pic>
            <p:nvPicPr>
              <p:cNvPr id="14" name="Ink 13">
                <a:extLst>
                  <a:ext uri="{FF2B5EF4-FFF2-40B4-BE49-F238E27FC236}">
                    <a16:creationId xmlns:a16="http://schemas.microsoft.com/office/drawing/2014/main" id="{716214DA-EAB7-FE26-8235-7AE344455DC4}"/>
                  </a:ext>
                </a:extLst>
              </p:cNvPr>
              <p:cNvPicPr/>
              <p:nvPr/>
            </p:nvPicPr>
            <p:blipFill>
              <a:blip r:embed="rId27"/>
              <a:stretch>
                <a:fillRect/>
              </a:stretch>
            </p:blipFill>
            <p:spPr>
              <a:xfrm>
                <a:off x="3389447" y="2394011"/>
                <a:ext cx="5446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5B7B7B5B-F4BF-F47B-B4A7-2BD591B3805B}"/>
                  </a:ext>
                </a:extLst>
              </p14:cNvPr>
              <p14:cNvContentPartPr/>
              <p14:nvPr/>
            </p14:nvContentPartPr>
            <p14:xfrm>
              <a:off x="4107287" y="2664371"/>
              <a:ext cx="901080" cy="137880"/>
            </p14:xfrm>
          </p:contentPart>
        </mc:Choice>
        <mc:Fallback xmlns="">
          <p:pic>
            <p:nvPicPr>
              <p:cNvPr id="15" name="Ink 14">
                <a:extLst>
                  <a:ext uri="{FF2B5EF4-FFF2-40B4-BE49-F238E27FC236}">
                    <a16:creationId xmlns:a16="http://schemas.microsoft.com/office/drawing/2014/main" id="{5B7B7B5B-F4BF-F47B-B4A7-2BD591B3805B}"/>
                  </a:ext>
                </a:extLst>
              </p:cNvPr>
              <p:cNvPicPr/>
              <p:nvPr/>
            </p:nvPicPr>
            <p:blipFill>
              <a:blip r:embed="rId29"/>
              <a:stretch>
                <a:fillRect/>
              </a:stretch>
            </p:blipFill>
            <p:spPr>
              <a:xfrm>
                <a:off x="4098647" y="2655731"/>
                <a:ext cx="918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FC401F2F-377E-CA91-E18E-DB7EAC598B3C}"/>
                  </a:ext>
                </a:extLst>
              </p14:cNvPr>
              <p14:cNvContentPartPr/>
              <p14:nvPr/>
            </p14:nvContentPartPr>
            <p14:xfrm>
              <a:off x="4467287" y="2657171"/>
              <a:ext cx="522000" cy="79920"/>
            </p14:xfrm>
          </p:contentPart>
        </mc:Choice>
        <mc:Fallback xmlns="">
          <p:pic>
            <p:nvPicPr>
              <p:cNvPr id="16" name="Ink 15">
                <a:extLst>
                  <a:ext uri="{FF2B5EF4-FFF2-40B4-BE49-F238E27FC236}">
                    <a16:creationId xmlns:a16="http://schemas.microsoft.com/office/drawing/2014/main" id="{FC401F2F-377E-CA91-E18E-DB7EAC598B3C}"/>
                  </a:ext>
                </a:extLst>
              </p:cNvPr>
              <p:cNvPicPr/>
              <p:nvPr/>
            </p:nvPicPr>
            <p:blipFill>
              <a:blip r:embed="rId31"/>
              <a:stretch>
                <a:fillRect/>
              </a:stretch>
            </p:blipFill>
            <p:spPr>
              <a:xfrm>
                <a:off x="4404287" y="2594531"/>
                <a:ext cx="647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4199F706-2E9F-C214-E4F2-FF7F3B8EFADF}"/>
                  </a:ext>
                </a:extLst>
              </p14:cNvPr>
              <p14:cNvContentPartPr/>
              <p14:nvPr/>
            </p14:nvContentPartPr>
            <p14:xfrm>
              <a:off x="4411487" y="2629451"/>
              <a:ext cx="404640" cy="136080"/>
            </p14:xfrm>
          </p:contentPart>
        </mc:Choice>
        <mc:Fallback xmlns="">
          <p:pic>
            <p:nvPicPr>
              <p:cNvPr id="18" name="Ink 17">
                <a:extLst>
                  <a:ext uri="{FF2B5EF4-FFF2-40B4-BE49-F238E27FC236}">
                    <a16:creationId xmlns:a16="http://schemas.microsoft.com/office/drawing/2014/main" id="{4199F706-2E9F-C214-E4F2-FF7F3B8EFADF}"/>
                  </a:ext>
                </a:extLst>
              </p:cNvPr>
              <p:cNvPicPr/>
              <p:nvPr/>
            </p:nvPicPr>
            <p:blipFill>
              <a:blip r:embed="rId33"/>
              <a:stretch>
                <a:fillRect/>
              </a:stretch>
            </p:blipFill>
            <p:spPr>
              <a:xfrm>
                <a:off x="4348487" y="2566451"/>
                <a:ext cx="530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74DF028C-CF3B-F653-7C30-32CE43876D4F}"/>
                  </a:ext>
                </a:extLst>
              </p14:cNvPr>
              <p14:cNvContentPartPr/>
              <p14:nvPr/>
            </p14:nvContentPartPr>
            <p14:xfrm>
              <a:off x="4468367" y="3790091"/>
              <a:ext cx="311040" cy="94680"/>
            </p14:xfrm>
          </p:contentPart>
        </mc:Choice>
        <mc:Fallback xmlns="">
          <p:pic>
            <p:nvPicPr>
              <p:cNvPr id="19" name="Ink 18">
                <a:extLst>
                  <a:ext uri="{FF2B5EF4-FFF2-40B4-BE49-F238E27FC236}">
                    <a16:creationId xmlns:a16="http://schemas.microsoft.com/office/drawing/2014/main" id="{74DF028C-CF3B-F653-7C30-32CE43876D4F}"/>
                  </a:ext>
                </a:extLst>
              </p:cNvPr>
              <p:cNvPicPr/>
              <p:nvPr/>
            </p:nvPicPr>
            <p:blipFill>
              <a:blip r:embed="rId35"/>
              <a:stretch>
                <a:fillRect/>
              </a:stretch>
            </p:blipFill>
            <p:spPr>
              <a:xfrm>
                <a:off x="4405727" y="3727451"/>
                <a:ext cx="436680" cy="220320"/>
              </a:xfrm>
              <a:prstGeom prst="rect">
                <a:avLst/>
              </a:prstGeom>
            </p:spPr>
          </p:pic>
        </mc:Fallback>
      </mc:AlternateContent>
      <p:grpSp>
        <p:nvGrpSpPr>
          <p:cNvPr id="31" name="Group 30">
            <a:extLst>
              <a:ext uri="{FF2B5EF4-FFF2-40B4-BE49-F238E27FC236}">
                <a16:creationId xmlns:a16="http://schemas.microsoft.com/office/drawing/2014/main" id="{13902822-70BA-B96A-C54C-104957263237}"/>
              </a:ext>
            </a:extLst>
          </p:cNvPr>
          <p:cNvGrpSpPr/>
          <p:nvPr/>
        </p:nvGrpSpPr>
        <p:grpSpPr>
          <a:xfrm>
            <a:off x="3967247" y="3981251"/>
            <a:ext cx="1406160" cy="602640"/>
            <a:chOff x="3967247" y="3981251"/>
            <a:chExt cx="1406160" cy="60264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75472E94-8EF1-B417-AECB-B1700E5D37FD}"/>
                    </a:ext>
                  </a:extLst>
                </p14:cNvPr>
                <p14:cNvContentPartPr/>
                <p14:nvPr/>
              </p14:nvContentPartPr>
              <p14:xfrm>
                <a:off x="4641167" y="3981251"/>
                <a:ext cx="714960" cy="155880"/>
              </p14:xfrm>
            </p:contentPart>
          </mc:Choice>
          <mc:Fallback xmlns="">
            <p:pic>
              <p:nvPicPr>
                <p:cNvPr id="22" name="Ink 21">
                  <a:extLst>
                    <a:ext uri="{FF2B5EF4-FFF2-40B4-BE49-F238E27FC236}">
                      <a16:creationId xmlns:a16="http://schemas.microsoft.com/office/drawing/2014/main" id="{75472E94-8EF1-B417-AECB-B1700E5D37FD}"/>
                    </a:ext>
                  </a:extLst>
                </p:cNvPr>
                <p:cNvPicPr/>
                <p:nvPr/>
              </p:nvPicPr>
              <p:blipFill>
                <a:blip r:embed="rId37"/>
                <a:stretch>
                  <a:fillRect/>
                </a:stretch>
              </p:blipFill>
              <p:spPr>
                <a:xfrm>
                  <a:off x="4578527" y="3918611"/>
                  <a:ext cx="840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52D18173-72DB-E456-C01A-329AA119F700}"/>
                    </a:ext>
                  </a:extLst>
                </p14:cNvPr>
                <p14:cNvContentPartPr/>
                <p14:nvPr/>
              </p14:nvContentPartPr>
              <p14:xfrm>
                <a:off x="5358647" y="4025891"/>
                <a:ext cx="14760" cy="461520"/>
              </p14:xfrm>
            </p:contentPart>
          </mc:Choice>
          <mc:Fallback xmlns="">
            <p:pic>
              <p:nvPicPr>
                <p:cNvPr id="23" name="Ink 22">
                  <a:extLst>
                    <a:ext uri="{FF2B5EF4-FFF2-40B4-BE49-F238E27FC236}">
                      <a16:creationId xmlns:a16="http://schemas.microsoft.com/office/drawing/2014/main" id="{52D18173-72DB-E456-C01A-329AA119F700}"/>
                    </a:ext>
                  </a:extLst>
                </p:cNvPr>
                <p:cNvPicPr/>
                <p:nvPr/>
              </p:nvPicPr>
              <p:blipFill>
                <a:blip r:embed="rId39"/>
                <a:stretch>
                  <a:fillRect/>
                </a:stretch>
              </p:blipFill>
              <p:spPr>
                <a:xfrm>
                  <a:off x="5295647" y="3962891"/>
                  <a:ext cx="1404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3694925E-08F2-D6C7-9669-D41F405130D9}"/>
                    </a:ext>
                  </a:extLst>
                </p14:cNvPr>
                <p14:cNvContentPartPr/>
                <p14:nvPr/>
              </p14:nvContentPartPr>
              <p14:xfrm>
                <a:off x="5372687" y="4422611"/>
                <a:ext cx="360" cy="161280"/>
              </p14:xfrm>
            </p:contentPart>
          </mc:Choice>
          <mc:Fallback xmlns="">
            <p:pic>
              <p:nvPicPr>
                <p:cNvPr id="24" name="Ink 23">
                  <a:extLst>
                    <a:ext uri="{FF2B5EF4-FFF2-40B4-BE49-F238E27FC236}">
                      <a16:creationId xmlns:a16="http://schemas.microsoft.com/office/drawing/2014/main" id="{3694925E-08F2-D6C7-9669-D41F405130D9}"/>
                    </a:ext>
                  </a:extLst>
                </p:cNvPr>
                <p:cNvPicPr/>
                <p:nvPr/>
              </p:nvPicPr>
              <p:blipFill>
                <a:blip r:embed="rId41"/>
                <a:stretch>
                  <a:fillRect/>
                </a:stretch>
              </p:blipFill>
              <p:spPr>
                <a:xfrm>
                  <a:off x="5309687" y="4359971"/>
                  <a:ext cx="126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1B173336-3B44-8FCB-3CE5-0A8C92935931}"/>
                    </a:ext>
                  </a:extLst>
                </p14:cNvPr>
                <p14:cNvContentPartPr/>
                <p14:nvPr/>
              </p14:nvContentPartPr>
              <p14:xfrm>
                <a:off x="3976247" y="4181771"/>
                <a:ext cx="1011960" cy="3240"/>
              </p14:xfrm>
            </p:contentPart>
          </mc:Choice>
          <mc:Fallback xmlns="">
            <p:pic>
              <p:nvPicPr>
                <p:cNvPr id="27" name="Ink 26">
                  <a:extLst>
                    <a:ext uri="{FF2B5EF4-FFF2-40B4-BE49-F238E27FC236}">
                      <a16:creationId xmlns:a16="http://schemas.microsoft.com/office/drawing/2014/main" id="{1B173336-3B44-8FCB-3CE5-0A8C92935931}"/>
                    </a:ext>
                  </a:extLst>
                </p:cNvPr>
                <p:cNvPicPr/>
                <p:nvPr/>
              </p:nvPicPr>
              <p:blipFill>
                <a:blip r:embed="rId43"/>
                <a:stretch>
                  <a:fillRect/>
                </a:stretch>
              </p:blipFill>
              <p:spPr>
                <a:xfrm>
                  <a:off x="3913247" y="4119131"/>
                  <a:ext cx="1137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761526D1-6AAD-087B-77B2-3C9FF6206E69}"/>
                    </a:ext>
                  </a:extLst>
                </p14:cNvPr>
                <p14:cNvContentPartPr/>
                <p14:nvPr/>
              </p14:nvContentPartPr>
              <p14:xfrm>
                <a:off x="4061207" y="4074491"/>
                <a:ext cx="44640" cy="403200"/>
              </p14:xfrm>
            </p:contentPart>
          </mc:Choice>
          <mc:Fallback xmlns="">
            <p:pic>
              <p:nvPicPr>
                <p:cNvPr id="28" name="Ink 27">
                  <a:extLst>
                    <a:ext uri="{FF2B5EF4-FFF2-40B4-BE49-F238E27FC236}">
                      <a16:creationId xmlns:a16="http://schemas.microsoft.com/office/drawing/2014/main" id="{761526D1-6AAD-087B-77B2-3C9FF6206E69}"/>
                    </a:ext>
                  </a:extLst>
                </p:cNvPr>
                <p:cNvPicPr/>
                <p:nvPr/>
              </p:nvPicPr>
              <p:blipFill>
                <a:blip r:embed="rId45"/>
                <a:stretch>
                  <a:fillRect/>
                </a:stretch>
              </p:blipFill>
              <p:spPr>
                <a:xfrm>
                  <a:off x="3998567" y="4011851"/>
                  <a:ext cx="1702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834C552A-16FF-45D2-A56E-4B14676112CA}"/>
                    </a:ext>
                  </a:extLst>
                </p14:cNvPr>
                <p14:cNvContentPartPr/>
                <p14:nvPr/>
              </p14:nvContentPartPr>
              <p14:xfrm>
                <a:off x="3967247" y="4181771"/>
                <a:ext cx="87480" cy="397440"/>
              </p14:xfrm>
            </p:contentPart>
          </mc:Choice>
          <mc:Fallback xmlns="">
            <p:pic>
              <p:nvPicPr>
                <p:cNvPr id="29" name="Ink 28">
                  <a:extLst>
                    <a:ext uri="{FF2B5EF4-FFF2-40B4-BE49-F238E27FC236}">
                      <a16:creationId xmlns:a16="http://schemas.microsoft.com/office/drawing/2014/main" id="{834C552A-16FF-45D2-A56E-4B14676112CA}"/>
                    </a:ext>
                  </a:extLst>
                </p:cNvPr>
                <p:cNvPicPr/>
                <p:nvPr/>
              </p:nvPicPr>
              <p:blipFill>
                <a:blip r:embed="rId47"/>
                <a:stretch>
                  <a:fillRect/>
                </a:stretch>
              </p:blipFill>
              <p:spPr>
                <a:xfrm>
                  <a:off x="3904247" y="4119131"/>
                  <a:ext cx="2131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B75A34C-3851-DFD9-F50D-FAF2714A300C}"/>
                    </a:ext>
                  </a:extLst>
                </p14:cNvPr>
                <p14:cNvContentPartPr/>
                <p14:nvPr/>
              </p14:nvContentPartPr>
              <p14:xfrm>
                <a:off x="3997487" y="4407491"/>
                <a:ext cx="891360" cy="86760"/>
              </p14:xfrm>
            </p:contentPart>
          </mc:Choice>
          <mc:Fallback xmlns="">
            <p:pic>
              <p:nvPicPr>
                <p:cNvPr id="30" name="Ink 29">
                  <a:extLst>
                    <a:ext uri="{FF2B5EF4-FFF2-40B4-BE49-F238E27FC236}">
                      <a16:creationId xmlns:a16="http://schemas.microsoft.com/office/drawing/2014/main" id="{8B75A34C-3851-DFD9-F50D-FAF2714A300C}"/>
                    </a:ext>
                  </a:extLst>
                </p:cNvPr>
                <p:cNvPicPr/>
                <p:nvPr/>
              </p:nvPicPr>
              <p:blipFill>
                <a:blip r:embed="rId49"/>
                <a:stretch>
                  <a:fillRect/>
                </a:stretch>
              </p:blipFill>
              <p:spPr>
                <a:xfrm>
                  <a:off x="3934847" y="4344491"/>
                  <a:ext cx="101700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5EF83F77-80FD-06DB-C966-69C4CEE6444C}"/>
                  </a:ext>
                </a:extLst>
              </p14:cNvPr>
              <p14:cNvContentPartPr/>
              <p14:nvPr/>
            </p14:nvContentPartPr>
            <p14:xfrm>
              <a:off x="10015607" y="2239571"/>
              <a:ext cx="360" cy="360"/>
            </p14:xfrm>
          </p:contentPart>
        </mc:Choice>
        <mc:Fallback xmlns="">
          <p:pic>
            <p:nvPicPr>
              <p:cNvPr id="32" name="Ink 31">
                <a:extLst>
                  <a:ext uri="{FF2B5EF4-FFF2-40B4-BE49-F238E27FC236}">
                    <a16:creationId xmlns:a16="http://schemas.microsoft.com/office/drawing/2014/main" id="{5EF83F77-80FD-06DB-C966-69C4CEE6444C}"/>
                  </a:ext>
                </a:extLst>
              </p:cNvPr>
              <p:cNvPicPr/>
              <p:nvPr/>
            </p:nvPicPr>
            <p:blipFill>
              <a:blip r:embed="rId51"/>
              <a:stretch>
                <a:fillRect/>
              </a:stretch>
            </p:blipFill>
            <p:spPr>
              <a:xfrm>
                <a:off x="9952607" y="21769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79DA4962-CCF4-D4CA-0377-450E5477B644}"/>
                  </a:ext>
                </a:extLst>
              </p14:cNvPr>
              <p14:cNvContentPartPr/>
              <p14:nvPr/>
            </p14:nvContentPartPr>
            <p14:xfrm>
              <a:off x="-560311" y="680051"/>
              <a:ext cx="360" cy="360"/>
            </p14:xfrm>
          </p:contentPart>
        </mc:Choice>
        <mc:Fallback xmlns="">
          <p:pic>
            <p:nvPicPr>
              <p:cNvPr id="33" name="Ink 32">
                <a:extLst>
                  <a:ext uri="{FF2B5EF4-FFF2-40B4-BE49-F238E27FC236}">
                    <a16:creationId xmlns:a16="http://schemas.microsoft.com/office/drawing/2014/main" id="{79DA4962-CCF4-D4CA-0377-450E5477B644}"/>
                  </a:ext>
                </a:extLst>
              </p:cNvPr>
              <p:cNvPicPr/>
              <p:nvPr/>
            </p:nvPicPr>
            <p:blipFill>
              <a:blip r:embed="rId53"/>
              <a:stretch>
                <a:fillRect/>
              </a:stretch>
            </p:blipFill>
            <p:spPr>
              <a:xfrm>
                <a:off x="-595951" y="64405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8FDA427-9717-FAAB-FF24-096F1192B076}"/>
                  </a:ext>
                </a:extLst>
              </p14:cNvPr>
              <p14:cNvContentPartPr/>
              <p14:nvPr/>
            </p14:nvContentPartPr>
            <p14:xfrm>
              <a:off x="-872431" y="1119611"/>
              <a:ext cx="360" cy="360"/>
            </p14:xfrm>
          </p:contentPart>
        </mc:Choice>
        <mc:Fallback xmlns="">
          <p:pic>
            <p:nvPicPr>
              <p:cNvPr id="34" name="Ink 33">
                <a:extLst>
                  <a:ext uri="{FF2B5EF4-FFF2-40B4-BE49-F238E27FC236}">
                    <a16:creationId xmlns:a16="http://schemas.microsoft.com/office/drawing/2014/main" id="{F8FDA427-9717-FAAB-FF24-096F1192B076}"/>
                  </a:ext>
                </a:extLst>
              </p:cNvPr>
              <p:cNvPicPr/>
              <p:nvPr/>
            </p:nvPicPr>
            <p:blipFill>
              <a:blip r:embed="rId53"/>
              <a:stretch>
                <a:fillRect/>
              </a:stretch>
            </p:blipFill>
            <p:spPr>
              <a:xfrm>
                <a:off x="-908071" y="1083971"/>
                <a:ext cx="72000" cy="72000"/>
              </a:xfrm>
              <a:prstGeom prst="rect">
                <a:avLst/>
              </a:prstGeom>
            </p:spPr>
          </p:pic>
        </mc:Fallback>
      </mc:AlternateContent>
      <p:pic>
        <p:nvPicPr>
          <p:cNvPr id="20" name="Picture 19">
            <a:extLst>
              <a:ext uri="{FF2B5EF4-FFF2-40B4-BE49-F238E27FC236}">
                <a16:creationId xmlns:a16="http://schemas.microsoft.com/office/drawing/2014/main" id="{675DB285-26F7-63C1-357B-0E86EDAE3E9A}"/>
              </a:ext>
            </a:extLst>
          </p:cNvPr>
          <p:cNvPicPr>
            <a:picLocks noChangeAspect="1"/>
          </p:cNvPicPr>
          <p:nvPr/>
        </p:nvPicPr>
        <p:blipFill>
          <a:blip r:embed="rId55"/>
          <a:stretch>
            <a:fillRect/>
          </a:stretch>
        </p:blipFill>
        <p:spPr>
          <a:xfrm>
            <a:off x="573681" y="920907"/>
            <a:ext cx="7787212" cy="3762687"/>
          </a:xfrm>
          <a:prstGeom prst="rect">
            <a:avLst/>
          </a:prstGeom>
        </p:spPr>
      </p:pic>
    </p:spTree>
    <p:extLst>
      <p:ext uri="{BB962C8B-B14F-4D97-AF65-F5344CB8AC3E}">
        <p14:creationId xmlns:p14="http://schemas.microsoft.com/office/powerpoint/2010/main" val="281955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15</a:t>
            </a:fld>
            <a:endParaRPr/>
          </a:p>
        </p:txBody>
      </p:sp>
      <p:sp>
        <p:nvSpPr>
          <p:cNvPr id="258" name="Google Shape;258;p38"/>
          <p:cNvSpPr txBox="1"/>
          <p:nvPr/>
        </p:nvSpPr>
        <p:spPr>
          <a:xfrm>
            <a:off x="193625" y="236500"/>
            <a:ext cx="8600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a:solidFill>
                  <a:schemeClr val="lt1"/>
                </a:solidFill>
                <a:latin typeface="Source Sans Pro"/>
                <a:ea typeface="Source Sans Pro"/>
                <a:cs typeface="Source Sans Pro"/>
                <a:sym typeface="Source Sans Pro"/>
              </a:rPr>
              <a:t>SUBSYSTEMS AND MODULES</a:t>
            </a:r>
            <a:endParaRPr sz="3000" b="1" i="0" u="none" strike="noStrike" cap="none">
              <a:solidFill>
                <a:schemeClr val="lt1"/>
              </a:solidFill>
              <a:latin typeface="Source Sans Pro"/>
              <a:ea typeface="Source Sans Pro"/>
              <a:cs typeface="Source Sans Pro"/>
              <a:sym typeface="Source Sans Pro"/>
            </a:endParaRPr>
          </a:p>
        </p:txBody>
      </p:sp>
      <p:sp>
        <p:nvSpPr>
          <p:cNvPr id="259" name="Google Shape;259;p38"/>
          <p:cNvSpPr txBox="1"/>
          <p:nvPr/>
        </p:nvSpPr>
        <p:spPr>
          <a:xfrm>
            <a:off x="635500" y="883000"/>
            <a:ext cx="2293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a:solidFill>
                  <a:schemeClr val="lt1"/>
                </a:solidFill>
                <a:latin typeface="Montserrat"/>
                <a:ea typeface="Montserrat"/>
                <a:cs typeface="Montserrat"/>
                <a:sym typeface="Montserrat"/>
              </a:rPr>
              <a:t>Block Diagram:</a:t>
            </a:r>
            <a:endParaRPr sz="2000" b="1" i="0" u="none" strike="noStrike" cap="none">
              <a:solidFill>
                <a:schemeClr val="lt1"/>
              </a:solidFill>
              <a:latin typeface="Montserrat"/>
              <a:ea typeface="Montserrat"/>
              <a:cs typeface="Montserrat"/>
              <a:sym typeface="Montserrat"/>
            </a:endParaRPr>
          </a:p>
        </p:txBody>
      </p:sp>
      <p:pic>
        <p:nvPicPr>
          <p:cNvPr id="260" name="Google Shape;260;p38"/>
          <p:cNvPicPr preferRelativeResize="0"/>
          <p:nvPr/>
        </p:nvPicPr>
        <p:blipFill rotWithShape="1">
          <a:blip r:embed="rId3">
            <a:alphaModFix/>
          </a:blip>
          <a:srcRect/>
          <a:stretch/>
        </p:blipFill>
        <p:spPr>
          <a:xfrm>
            <a:off x="1531216" y="1310576"/>
            <a:ext cx="6239922" cy="3363075"/>
          </a:xfrm>
          <a:prstGeom prst="rect">
            <a:avLst/>
          </a:prstGeom>
          <a:noFill/>
          <a:ln>
            <a:noFill/>
          </a:ln>
          <a:effectLst>
            <a:outerShdw blurRad="57150" dist="19050" dir="5400000" algn="bl" rotWithShape="0">
              <a:schemeClr val="dk1">
                <a:alpha val="44705"/>
              </a:schemeClr>
            </a:outerShdw>
            <a:reflection stA="11000" endPos="30000" dist="38100" dir="5400000" fadeDir="5400012" sy="-100000" algn="bl" rotWithShape="0"/>
          </a:effectLst>
        </p:spPr>
      </p:pic>
      <p:sp>
        <p:nvSpPr>
          <p:cNvPr id="261" name="Google Shape;261;p38"/>
          <p:cNvSpPr/>
          <p:nvPr/>
        </p:nvSpPr>
        <p:spPr>
          <a:xfrm>
            <a:off x="435700" y="1029250"/>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22;p28">
            <a:extLst>
              <a:ext uri="{FF2B5EF4-FFF2-40B4-BE49-F238E27FC236}">
                <a16:creationId xmlns:a16="http://schemas.microsoft.com/office/drawing/2014/main" id="{0AE71188-66BC-1EB1-2740-F04F4246A7BD}"/>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Times New Roman"/>
                <a:ea typeface="Times New Roman"/>
                <a:cs typeface="Times New Roman"/>
                <a:sym typeface="Times New Roman"/>
              </a:rPr>
              <a:t>Department of CSE&amp;</a:t>
            </a:r>
            <a:r>
              <a:rPr lang="en-US" sz="1050">
                <a:solidFill>
                  <a:schemeClr val="lt1"/>
                </a:solidFill>
                <a:latin typeface="Times New Roman"/>
                <a:ea typeface="Times New Roman"/>
                <a:cs typeface="Times New Roman"/>
                <a:sym typeface="Times New Roman"/>
              </a:rPr>
              <a:t>IT</a:t>
            </a:r>
            <a:r>
              <a:rPr lang="en-US" sz="1050" b="0" i="0" u="none" strike="noStrike" cap="none">
                <a:solidFill>
                  <a:schemeClr val="lt1"/>
                </a:solidFill>
                <a:latin typeface="Times New Roman"/>
                <a:ea typeface="Times New Roman"/>
                <a:cs typeface="Times New Roman"/>
                <a:sym typeface="Times New Roman"/>
              </a:rPr>
              <a:t>, ECE</a:t>
            </a:r>
            <a:endParaRPr lang="en-US" sz="1000" b="0" i="0" u="none" strike="noStrike" cap="none" dirty="0">
              <a:solidFill>
                <a:schemeClr val="lt1"/>
              </a:solidFill>
              <a:latin typeface="Corbel"/>
              <a:ea typeface="Corbel"/>
              <a:cs typeface="Corbel"/>
              <a:sym typeface="Corbe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692716C-3C31-83E6-5BED-D799B9911B68}"/>
                  </a:ext>
                </a:extLst>
              </p14:cNvPr>
              <p14:cNvContentPartPr/>
              <p14:nvPr/>
            </p14:nvContentPartPr>
            <p14:xfrm>
              <a:off x="4963007" y="2665451"/>
              <a:ext cx="83880" cy="13680"/>
            </p14:xfrm>
          </p:contentPart>
        </mc:Choice>
        <mc:Fallback xmlns="">
          <p:pic>
            <p:nvPicPr>
              <p:cNvPr id="3" name="Ink 2">
                <a:extLst>
                  <a:ext uri="{FF2B5EF4-FFF2-40B4-BE49-F238E27FC236}">
                    <a16:creationId xmlns:a16="http://schemas.microsoft.com/office/drawing/2014/main" id="{F692716C-3C31-83E6-5BED-D799B9911B68}"/>
                  </a:ext>
                </a:extLst>
              </p:cNvPr>
              <p:cNvPicPr/>
              <p:nvPr/>
            </p:nvPicPr>
            <p:blipFill>
              <a:blip r:embed="rId5"/>
              <a:stretch>
                <a:fillRect/>
              </a:stretch>
            </p:blipFill>
            <p:spPr>
              <a:xfrm>
                <a:off x="4909007" y="2557811"/>
                <a:ext cx="191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A723286-8FD4-9706-5297-5A5AACC09EBE}"/>
                  </a:ext>
                </a:extLst>
              </p14:cNvPr>
              <p14:cNvContentPartPr/>
              <p14:nvPr/>
            </p14:nvContentPartPr>
            <p14:xfrm>
              <a:off x="4685807" y="2628731"/>
              <a:ext cx="297360" cy="65160"/>
            </p14:xfrm>
          </p:contentPart>
        </mc:Choice>
        <mc:Fallback xmlns="">
          <p:pic>
            <p:nvPicPr>
              <p:cNvPr id="4" name="Ink 3">
                <a:extLst>
                  <a:ext uri="{FF2B5EF4-FFF2-40B4-BE49-F238E27FC236}">
                    <a16:creationId xmlns:a16="http://schemas.microsoft.com/office/drawing/2014/main" id="{1A723286-8FD4-9706-5297-5A5AACC09EBE}"/>
                  </a:ext>
                </a:extLst>
              </p:cNvPr>
              <p:cNvPicPr/>
              <p:nvPr/>
            </p:nvPicPr>
            <p:blipFill>
              <a:blip r:embed="rId7"/>
              <a:stretch>
                <a:fillRect/>
              </a:stretch>
            </p:blipFill>
            <p:spPr>
              <a:xfrm>
                <a:off x="4631807" y="2521091"/>
                <a:ext cx="4050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EC7BF803-5A8D-7ECF-1BEB-C818FE50FFB2}"/>
                  </a:ext>
                </a:extLst>
              </p14:cNvPr>
              <p14:cNvContentPartPr/>
              <p14:nvPr/>
            </p14:nvContentPartPr>
            <p14:xfrm>
              <a:off x="4678247" y="2627651"/>
              <a:ext cx="270000" cy="74520"/>
            </p14:xfrm>
          </p:contentPart>
        </mc:Choice>
        <mc:Fallback xmlns="">
          <p:pic>
            <p:nvPicPr>
              <p:cNvPr id="5" name="Ink 4">
                <a:extLst>
                  <a:ext uri="{FF2B5EF4-FFF2-40B4-BE49-F238E27FC236}">
                    <a16:creationId xmlns:a16="http://schemas.microsoft.com/office/drawing/2014/main" id="{EC7BF803-5A8D-7ECF-1BEB-C818FE50FFB2}"/>
                  </a:ext>
                </a:extLst>
              </p:cNvPr>
              <p:cNvPicPr/>
              <p:nvPr/>
            </p:nvPicPr>
            <p:blipFill>
              <a:blip r:embed="rId9"/>
              <a:stretch>
                <a:fillRect/>
              </a:stretch>
            </p:blipFill>
            <p:spPr>
              <a:xfrm>
                <a:off x="4624247" y="2520011"/>
                <a:ext cx="3776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55F82AB-7B05-694B-D99B-400A3027B12E}"/>
                  </a:ext>
                </a:extLst>
              </p14:cNvPr>
              <p14:cNvContentPartPr/>
              <p14:nvPr/>
            </p14:nvContentPartPr>
            <p14:xfrm>
              <a:off x="4939967" y="2647091"/>
              <a:ext cx="80280" cy="125640"/>
            </p14:xfrm>
          </p:contentPart>
        </mc:Choice>
        <mc:Fallback xmlns="">
          <p:pic>
            <p:nvPicPr>
              <p:cNvPr id="6" name="Ink 5">
                <a:extLst>
                  <a:ext uri="{FF2B5EF4-FFF2-40B4-BE49-F238E27FC236}">
                    <a16:creationId xmlns:a16="http://schemas.microsoft.com/office/drawing/2014/main" id="{355F82AB-7B05-694B-D99B-400A3027B12E}"/>
                  </a:ext>
                </a:extLst>
              </p:cNvPr>
              <p:cNvPicPr/>
              <p:nvPr/>
            </p:nvPicPr>
            <p:blipFill>
              <a:blip r:embed="rId11"/>
              <a:stretch>
                <a:fillRect/>
              </a:stretch>
            </p:blipFill>
            <p:spPr>
              <a:xfrm>
                <a:off x="4885967" y="2539451"/>
                <a:ext cx="187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E21FC62-89F1-DB86-7ACA-8CEF737C9526}"/>
                  </a:ext>
                </a:extLst>
              </p14:cNvPr>
              <p14:cNvContentPartPr/>
              <p14:nvPr/>
            </p14:nvContentPartPr>
            <p14:xfrm>
              <a:off x="4855367" y="2742851"/>
              <a:ext cx="113760" cy="63360"/>
            </p14:xfrm>
          </p:contentPart>
        </mc:Choice>
        <mc:Fallback xmlns="">
          <p:pic>
            <p:nvPicPr>
              <p:cNvPr id="7" name="Ink 6">
                <a:extLst>
                  <a:ext uri="{FF2B5EF4-FFF2-40B4-BE49-F238E27FC236}">
                    <a16:creationId xmlns:a16="http://schemas.microsoft.com/office/drawing/2014/main" id="{BE21FC62-89F1-DB86-7ACA-8CEF737C9526}"/>
                  </a:ext>
                </a:extLst>
              </p:cNvPr>
              <p:cNvPicPr/>
              <p:nvPr/>
            </p:nvPicPr>
            <p:blipFill>
              <a:blip r:embed="rId13"/>
              <a:stretch>
                <a:fillRect/>
              </a:stretch>
            </p:blipFill>
            <p:spPr>
              <a:xfrm>
                <a:off x="4801367" y="2635211"/>
                <a:ext cx="221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662BA30A-703A-1217-8EE5-64F9B611B878}"/>
                  </a:ext>
                </a:extLst>
              </p14:cNvPr>
              <p14:cNvContentPartPr/>
              <p14:nvPr/>
            </p14:nvContentPartPr>
            <p14:xfrm>
              <a:off x="4821527" y="2671931"/>
              <a:ext cx="27000" cy="56520"/>
            </p14:xfrm>
          </p:contentPart>
        </mc:Choice>
        <mc:Fallback xmlns="">
          <p:pic>
            <p:nvPicPr>
              <p:cNvPr id="8" name="Ink 7">
                <a:extLst>
                  <a:ext uri="{FF2B5EF4-FFF2-40B4-BE49-F238E27FC236}">
                    <a16:creationId xmlns:a16="http://schemas.microsoft.com/office/drawing/2014/main" id="{662BA30A-703A-1217-8EE5-64F9B611B878}"/>
                  </a:ext>
                </a:extLst>
              </p:cNvPr>
              <p:cNvPicPr/>
              <p:nvPr/>
            </p:nvPicPr>
            <p:blipFill>
              <a:blip r:embed="rId15"/>
              <a:stretch>
                <a:fillRect/>
              </a:stretch>
            </p:blipFill>
            <p:spPr>
              <a:xfrm>
                <a:off x="4767887" y="2563931"/>
                <a:ext cx="134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42877F1E-C47E-B6AC-41FE-86E7F48F0EE7}"/>
                  </a:ext>
                </a:extLst>
              </p14:cNvPr>
              <p14:cNvContentPartPr/>
              <p14:nvPr/>
            </p14:nvContentPartPr>
            <p14:xfrm>
              <a:off x="4752407" y="2721611"/>
              <a:ext cx="67680" cy="263880"/>
            </p14:xfrm>
          </p:contentPart>
        </mc:Choice>
        <mc:Fallback xmlns="">
          <p:pic>
            <p:nvPicPr>
              <p:cNvPr id="9" name="Ink 8">
                <a:extLst>
                  <a:ext uri="{FF2B5EF4-FFF2-40B4-BE49-F238E27FC236}">
                    <a16:creationId xmlns:a16="http://schemas.microsoft.com/office/drawing/2014/main" id="{42877F1E-C47E-B6AC-41FE-86E7F48F0EE7}"/>
                  </a:ext>
                </a:extLst>
              </p:cNvPr>
              <p:cNvPicPr/>
              <p:nvPr/>
            </p:nvPicPr>
            <p:blipFill>
              <a:blip r:embed="rId17"/>
              <a:stretch>
                <a:fillRect/>
              </a:stretch>
            </p:blipFill>
            <p:spPr>
              <a:xfrm>
                <a:off x="4698767" y="2613611"/>
                <a:ext cx="17532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0F068A10-0990-A326-2FB5-DF8C7F542E3C}"/>
                  </a:ext>
                </a:extLst>
              </p14:cNvPr>
              <p14:cNvContentPartPr/>
              <p14:nvPr/>
            </p14:nvContentPartPr>
            <p14:xfrm>
              <a:off x="4699487" y="2657891"/>
              <a:ext cx="70200" cy="697680"/>
            </p14:xfrm>
          </p:contentPart>
        </mc:Choice>
        <mc:Fallback xmlns="">
          <p:pic>
            <p:nvPicPr>
              <p:cNvPr id="10" name="Ink 9">
                <a:extLst>
                  <a:ext uri="{FF2B5EF4-FFF2-40B4-BE49-F238E27FC236}">
                    <a16:creationId xmlns:a16="http://schemas.microsoft.com/office/drawing/2014/main" id="{0F068A10-0990-A326-2FB5-DF8C7F542E3C}"/>
                  </a:ext>
                </a:extLst>
              </p:cNvPr>
              <p:cNvPicPr/>
              <p:nvPr/>
            </p:nvPicPr>
            <p:blipFill>
              <a:blip r:embed="rId19"/>
              <a:stretch>
                <a:fillRect/>
              </a:stretch>
            </p:blipFill>
            <p:spPr>
              <a:xfrm>
                <a:off x="4645847" y="2549891"/>
                <a:ext cx="177840" cy="913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AC1E812D-9820-E08C-4E8B-1F6F2F1875B5}"/>
                  </a:ext>
                </a:extLst>
              </p14:cNvPr>
              <p14:cNvContentPartPr/>
              <p14:nvPr/>
            </p14:nvContentPartPr>
            <p14:xfrm>
              <a:off x="1415567" y="2572931"/>
              <a:ext cx="3269880" cy="992160"/>
            </p14:xfrm>
          </p:contentPart>
        </mc:Choice>
        <mc:Fallback xmlns="">
          <p:pic>
            <p:nvPicPr>
              <p:cNvPr id="11" name="Ink 10">
                <a:extLst>
                  <a:ext uri="{FF2B5EF4-FFF2-40B4-BE49-F238E27FC236}">
                    <a16:creationId xmlns:a16="http://schemas.microsoft.com/office/drawing/2014/main" id="{AC1E812D-9820-E08C-4E8B-1F6F2F1875B5}"/>
                  </a:ext>
                </a:extLst>
              </p:cNvPr>
              <p:cNvPicPr/>
              <p:nvPr/>
            </p:nvPicPr>
            <p:blipFill>
              <a:blip r:embed="rId21"/>
              <a:stretch>
                <a:fillRect/>
              </a:stretch>
            </p:blipFill>
            <p:spPr>
              <a:xfrm>
                <a:off x="1361927" y="2464931"/>
                <a:ext cx="3377520" cy="120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97FECE21-1E8F-68E9-3A89-B87E51AA0E9C}"/>
                  </a:ext>
                </a:extLst>
              </p14:cNvPr>
              <p14:cNvContentPartPr/>
              <p14:nvPr/>
            </p14:nvContentPartPr>
            <p14:xfrm>
              <a:off x="2437967" y="2310491"/>
              <a:ext cx="308160" cy="736560"/>
            </p14:xfrm>
          </p:contentPart>
        </mc:Choice>
        <mc:Fallback xmlns="">
          <p:pic>
            <p:nvPicPr>
              <p:cNvPr id="12" name="Ink 11">
                <a:extLst>
                  <a:ext uri="{FF2B5EF4-FFF2-40B4-BE49-F238E27FC236}">
                    <a16:creationId xmlns:a16="http://schemas.microsoft.com/office/drawing/2014/main" id="{97FECE21-1E8F-68E9-3A89-B87E51AA0E9C}"/>
                  </a:ext>
                </a:extLst>
              </p:cNvPr>
              <p:cNvPicPr/>
              <p:nvPr/>
            </p:nvPicPr>
            <p:blipFill>
              <a:blip r:embed="rId23"/>
              <a:stretch>
                <a:fillRect/>
              </a:stretch>
            </p:blipFill>
            <p:spPr>
              <a:xfrm>
                <a:off x="2384327" y="2202851"/>
                <a:ext cx="41580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17617227-6D05-9653-B44B-2572AA85845C}"/>
                  </a:ext>
                </a:extLst>
              </p14:cNvPr>
              <p14:cNvContentPartPr/>
              <p14:nvPr/>
            </p14:nvContentPartPr>
            <p14:xfrm>
              <a:off x="2428247" y="2261171"/>
              <a:ext cx="2895120" cy="636480"/>
            </p14:xfrm>
          </p:contentPart>
        </mc:Choice>
        <mc:Fallback xmlns="">
          <p:pic>
            <p:nvPicPr>
              <p:cNvPr id="13" name="Ink 12">
                <a:extLst>
                  <a:ext uri="{FF2B5EF4-FFF2-40B4-BE49-F238E27FC236}">
                    <a16:creationId xmlns:a16="http://schemas.microsoft.com/office/drawing/2014/main" id="{17617227-6D05-9653-B44B-2572AA85845C}"/>
                  </a:ext>
                </a:extLst>
              </p:cNvPr>
              <p:cNvPicPr/>
              <p:nvPr/>
            </p:nvPicPr>
            <p:blipFill>
              <a:blip r:embed="rId25"/>
              <a:stretch>
                <a:fillRect/>
              </a:stretch>
            </p:blipFill>
            <p:spPr>
              <a:xfrm>
                <a:off x="2374607" y="2153171"/>
                <a:ext cx="3002760" cy="85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716214DA-EAB7-FE26-8235-7AE344455DC4}"/>
                  </a:ext>
                </a:extLst>
              </p14:cNvPr>
              <p14:cNvContentPartPr/>
              <p14:nvPr/>
            </p14:nvContentPartPr>
            <p14:xfrm>
              <a:off x="3443087" y="2501651"/>
              <a:ext cx="437040" cy="297000"/>
            </p14:xfrm>
          </p:contentPart>
        </mc:Choice>
        <mc:Fallback xmlns="">
          <p:pic>
            <p:nvPicPr>
              <p:cNvPr id="14" name="Ink 13">
                <a:extLst>
                  <a:ext uri="{FF2B5EF4-FFF2-40B4-BE49-F238E27FC236}">
                    <a16:creationId xmlns:a16="http://schemas.microsoft.com/office/drawing/2014/main" id="{716214DA-EAB7-FE26-8235-7AE344455DC4}"/>
                  </a:ext>
                </a:extLst>
              </p:cNvPr>
              <p:cNvPicPr/>
              <p:nvPr/>
            </p:nvPicPr>
            <p:blipFill>
              <a:blip r:embed="rId27"/>
              <a:stretch>
                <a:fillRect/>
              </a:stretch>
            </p:blipFill>
            <p:spPr>
              <a:xfrm>
                <a:off x="3389447" y="2394011"/>
                <a:ext cx="54468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5B7B7B5B-F4BF-F47B-B4A7-2BD591B3805B}"/>
                  </a:ext>
                </a:extLst>
              </p14:cNvPr>
              <p14:cNvContentPartPr/>
              <p14:nvPr/>
            </p14:nvContentPartPr>
            <p14:xfrm>
              <a:off x="4107287" y="2664371"/>
              <a:ext cx="901080" cy="137880"/>
            </p14:xfrm>
          </p:contentPart>
        </mc:Choice>
        <mc:Fallback xmlns="">
          <p:pic>
            <p:nvPicPr>
              <p:cNvPr id="15" name="Ink 14">
                <a:extLst>
                  <a:ext uri="{FF2B5EF4-FFF2-40B4-BE49-F238E27FC236}">
                    <a16:creationId xmlns:a16="http://schemas.microsoft.com/office/drawing/2014/main" id="{5B7B7B5B-F4BF-F47B-B4A7-2BD591B3805B}"/>
                  </a:ext>
                </a:extLst>
              </p:cNvPr>
              <p:cNvPicPr/>
              <p:nvPr/>
            </p:nvPicPr>
            <p:blipFill>
              <a:blip r:embed="rId29"/>
              <a:stretch>
                <a:fillRect/>
              </a:stretch>
            </p:blipFill>
            <p:spPr>
              <a:xfrm>
                <a:off x="4098647" y="2655731"/>
                <a:ext cx="918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FC401F2F-377E-CA91-E18E-DB7EAC598B3C}"/>
                  </a:ext>
                </a:extLst>
              </p14:cNvPr>
              <p14:cNvContentPartPr/>
              <p14:nvPr/>
            </p14:nvContentPartPr>
            <p14:xfrm>
              <a:off x="4467287" y="2657171"/>
              <a:ext cx="522000" cy="79920"/>
            </p14:xfrm>
          </p:contentPart>
        </mc:Choice>
        <mc:Fallback xmlns="">
          <p:pic>
            <p:nvPicPr>
              <p:cNvPr id="16" name="Ink 15">
                <a:extLst>
                  <a:ext uri="{FF2B5EF4-FFF2-40B4-BE49-F238E27FC236}">
                    <a16:creationId xmlns:a16="http://schemas.microsoft.com/office/drawing/2014/main" id="{FC401F2F-377E-CA91-E18E-DB7EAC598B3C}"/>
                  </a:ext>
                </a:extLst>
              </p:cNvPr>
              <p:cNvPicPr/>
              <p:nvPr/>
            </p:nvPicPr>
            <p:blipFill>
              <a:blip r:embed="rId31"/>
              <a:stretch>
                <a:fillRect/>
              </a:stretch>
            </p:blipFill>
            <p:spPr>
              <a:xfrm>
                <a:off x="4404287" y="2594531"/>
                <a:ext cx="647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4199F706-2E9F-C214-E4F2-FF7F3B8EFADF}"/>
                  </a:ext>
                </a:extLst>
              </p14:cNvPr>
              <p14:cNvContentPartPr/>
              <p14:nvPr/>
            </p14:nvContentPartPr>
            <p14:xfrm>
              <a:off x="4411487" y="2629451"/>
              <a:ext cx="404640" cy="136080"/>
            </p14:xfrm>
          </p:contentPart>
        </mc:Choice>
        <mc:Fallback xmlns="">
          <p:pic>
            <p:nvPicPr>
              <p:cNvPr id="18" name="Ink 17">
                <a:extLst>
                  <a:ext uri="{FF2B5EF4-FFF2-40B4-BE49-F238E27FC236}">
                    <a16:creationId xmlns:a16="http://schemas.microsoft.com/office/drawing/2014/main" id="{4199F706-2E9F-C214-E4F2-FF7F3B8EFADF}"/>
                  </a:ext>
                </a:extLst>
              </p:cNvPr>
              <p:cNvPicPr/>
              <p:nvPr/>
            </p:nvPicPr>
            <p:blipFill>
              <a:blip r:embed="rId33"/>
              <a:stretch>
                <a:fillRect/>
              </a:stretch>
            </p:blipFill>
            <p:spPr>
              <a:xfrm>
                <a:off x="4348487" y="2566451"/>
                <a:ext cx="530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74DF028C-CF3B-F653-7C30-32CE43876D4F}"/>
                  </a:ext>
                </a:extLst>
              </p14:cNvPr>
              <p14:cNvContentPartPr/>
              <p14:nvPr/>
            </p14:nvContentPartPr>
            <p14:xfrm>
              <a:off x="4468367" y="3790091"/>
              <a:ext cx="311040" cy="94680"/>
            </p14:xfrm>
          </p:contentPart>
        </mc:Choice>
        <mc:Fallback xmlns="">
          <p:pic>
            <p:nvPicPr>
              <p:cNvPr id="19" name="Ink 18">
                <a:extLst>
                  <a:ext uri="{FF2B5EF4-FFF2-40B4-BE49-F238E27FC236}">
                    <a16:creationId xmlns:a16="http://schemas.microsoft.com/office/drawing/2014/main" id="{74DF028C-CF3B-F653-7C30-32CE43876D4F}"/>
                  </a:ext>
                </a:extLst>
              </p:cNvPr>
              <p:cNvPicPr/>
              <p:nvPr/>
            </p:nvPicPr>
            <p:blipFill>
              <a:blip r:embed="rId35"/>
              <a:stretch>
                <a:fillRect/>
              </a:stretch>
            </p:blipFill>
            <p:spPr>
              <a:xfrm>
                <a:off x="4405727" y="3727451"/>
                <a:ext cx="436680" cy="220320"/>
              </a:xfrm>
              <a:prstGeom prst="rect">
                <a:avLst/>
              </a:prstGeom>
            </p:spPr>
          </p:pic>
        </mc:Fallback>
      </mc:AlternateContent>
      <p:grpSp>
        <p:nvGrpSpPr>
          <p:cNvPr id="31" name="Group 30">
            <a:extLst>
              <a:ext uri="{FF2B5EF4-FFF2-40B4-BE49-F238E27FC236}">
                <a16:creationId xmlns:a16="http://schemas.microsoft.com/office/drawing/2014/main" id="{13902822-70BA-B96A-C54C-104957263237}"/>
              </a:ext>
            </a:extLst>
          </p:cNvPr>
          <p:cNvGrpSpPr/>
          <p:nvPr/>
        </p:nvGrpSpPr>
        <p:grpSpPr>
          <a:xfrm>
            <a:off x="3967247" y="3981251"/>
            <a:ext cx="1406160" cy="602640"/>
            <a:chOff x="3967247" y="3981251"/>
            <a:chExt cx="1406160" cy="60264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75472E94-8EF1-B417-AECB-B1700E5D37FD}"/>
                    </a:ext>
                  </a:extLst>
                </p14:cNvPr>
                <p14:cNvContentPartPr/>
                <p14:nvPr/>
              </p14:nvContentPartPr>
              <p14:xfrm>
                <a:off x="4641167" y="3981251"/>
                <a:ext cx="714960" cy="155880"/>
              </p14:xfrm>
            </p:contentPart>
          </mc:Choice>
          <mc:Fallback xmlns="">
            <p:pic>
              <p:nvPicPr>
                <p:cNvPr id="22" name="Ink 21">
                  <a:extLst>
                    <a:ext uri="{FF2B5EF4-FFF2-40B4-BE49-F238E27FC236}">
                      <a16:creationId xmlns:a16="http://schemas.microsoft.com/office/drawing/2014/main" id="{75472E94-8EF1-B417-AECB-B1700E5D37FD}"/>
                    </a:ext>
                  </a:extLst>
                </p:cNvPr>
                <p:cNvPicPr/>
                <p:nvPr/>
              </p:nvPicPr>
              <p:blipFill>
                <a:blip r:embed="rId37"/>
                <a:stretch>
                  <a:fillRect/>
                </a:stretch>
              </p:blipFill>
              <p:spPr>
                <a:xfrm>
                  <a:off x="4578527" y="3918611"/>
                  <a:ext cx="8406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52D18173-72DB-E456-C01A-329AA119F700}"/>
                    </a:ext>
                  </a:extLst>
                </p14:cNvPr>
                <p14:cNvContentPartPr/>
                <p14:nvPr/>
              </p14:nvContentPartPr>
              <p14:xfrm>
                <a:off x="5358647" y="4025891"/>
                <a:ext cx="14760" cy="461520"/>
              </p14:xfrm>
            </p:contentPart>
          </mc:Choice>
          <mc:Fallback xmlns="">
            <p:pic>
              <p:nvPicPr>
                <p:cNvPr id="23" name="Ink 22">
                  <a:extLst>
                    <a:ext uri="{FF2B5EF4-FFF2-40B4-BE49-F238E27FC236}">
                      <a16:creationId xmlns:a16="http://schemas.microsoft.com/office/drawing/2014/main" id="{52D18173-72DB-E456-C01A-329AA119F700}"/>
                    </a:ext>
                  </a:extLst>
                </p:cNvPr>
                <p:cNvPicPr/>
                <p:nvPr/>
              </p:nvPicPr>
              <p:blipFill>
                <a:blip r:embed="rId39"/>
                <a:stretch>
                  <a:fillRect/>
                </a:stretch>
              </p:blipFill>
              <p:spPr>
                <a:xfrm>
                  <a:off x="5295647" y="3962891"/>
                  <a:ext cx="1404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3694925E-08F2-D6C7-9669-D41F405130D9}"/>
                    </a:ext>
                  </a:extLst>
                </p14:cNvPr>
                <p14:cNvContentPartPr/>
                <p14:nvPr/>
              </p14:nvContentPartPr>
              <p14:xfrm>
                <a:off x="5372687" y="4422611"/>
                <a:ext cx="360" cy="161280"/>
              </p14:xfrm>
            </p:contentPart>
          </mc:Choice>
          <mc:Fallback xmlns="">
            <p:pic>
              <p:nvPicPr>
                <p:cNvPr id="24" name="Ink 23">
                  <a:extLst>
                    <a:ext uri="{FF2B5EF4-FFF2-40B4-BE49-F238E27FC236}">
                      <a16:creationId xmlns:a16="http://schemas.microsoft.com/office/drawing/2014/main" id="{3694925E-08F2-D6C7-9669-D41F405130D9}"/>
                    </a:ext>
                  </a:extLst>
                </p:cNvPr>
                <p:cNvPicPr/>
                <p:nvPr/>
              </p:nvPicPr>
              <p:blipFill>
                <a:blip r:embed="rId41"/>
                <a:stretch>
                  <a:fillRect/>
                </a:stretch>
              </p:blipFill>
              <p:spPr>
                <a:xfrm>
                  <a:off x="5309687" y="4359971"/>
                  <a:ext cx="126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1B173336-3B44-8FCB-3CE5-0A8C92935931}"/>
                    </a:ext>
                  </a:extLst>
                </p14:cNvPr>
                <p14:cNvContentPartPr/>
                <p14:nvPr/>
              </p14:nvContentPartPr>
              <p14:xfrm>
                <a:off x="3976247" y="4181771"/>
                <a:ext cx="1011960" cy="3240"/>
              </p14:xfrm>
            </p:contentPart>
          </mc:Choice>
          <mc:Fallback xmlns="">
            <p:pic>
              <p:nvPicPr>
                <p:cNvPr id="27" name="Ink 26">
                  <a:extLst>
                    <a:ext uri="{FF2B5EF4-FFF2-40B4-BE49-F238E27FC236}">
                      <a16:creationId xmlns:a16="http://schemas.microsoft.com/office/drawing/2014/main" id="{1B173336-3B44-8FCB-3CE5-0A8C92935931}"/>
                    </a:ext>
                  </a:extLst>
                </p:cNvPr>
                <p:cNvPicPr/>
                <p:nvPr/>
              </p:nvPicPr>
              <p:blipFill>
                <a:blip r:embed="rId43"/>
                <a:stretch>
                  <a:fillRect/>
                </a:stretch>
              </p:blipFill>
              <p:spPr>
                <a:xfrm>
                  <a:off x="3913247" y="4119131"/>
                  <a:ext cx="1137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761526D1-6AAD-087B-77B2-3C9FF6206E69}"/>
                    </a:ext>
                  </a:extLst>
                </p14:cNvPr>
                <p14:cNvContentPartPr/>
                <p14:nvPr/>
              </p14:nvContentPartPr>
              <p14:xfrm>
                <a:off x="4061207" y="4074491"/>
                <a:ext cx="44640" cy="403200"/>
              </p14:xfrm>
            </p:contentPart>
          </mc:Choice>
          <mc:Fallback xmlns="">
            <p:pic>
              <p:nvPicPr>
                <p:cNvPr id="28" name="Ink 27">
                  <a:extLst>
                    <a:ext uri="{FF2B5EF4-FFF2-40B4-BE49-F238E27FC236}">
                      <a16:creationId xmlns:a16="http://schemas.microsoft.com/office/drawing/2014/main" id="{761526D1-6AAD-087B-77B2-3C9FF6206E69}"/>
                    </a:ext>
                  </a:extLst>
                </p:cNvPr>
                <p:cNvPicPr/>
                <p:nvPr/>
              </p:nvPicPr>
              <p:blipFill>
                <a:blip r:embed="rId45"/>
                <a:stretch>
                  <a:fillRect/>
                </a:stretch>
              </p:blipFill>
              <p:spPr>
                <a:xfrm>
                  <a:off x="3998567" y="4011851"/>
                  <a:ext cx="1702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834C552A-16FF-45D2-A56E-4B14676112CA}"/>
                    </a:ext>
                  </a:extLst>
                </p14:cNvPr>
                <p14:cNvContentPartPr/>
                <p14:nvPr/>
              </p14:nvContentPartPr>
              <p14:xfrm>
                <a:off x="3967247" y="4181771"/>
                <a:ext cx="87480" cy="397440"/>
              </p14:xfrm>
            </p:contentPart>
          </mc:Choice>
          <mc:Fallback xmlns="">
            <p:pic>
              <p:nvPicPr>
                <p:cNvPr id="29" name="Ink 28">
                  <a:extLst>
                    <a:ext uri="{FF2B5EF4-FFF2-40B4-BE49-F238E27FC236}">
                      <a16:creationId xmlns:a16="http://schemas.microsoft.com/office/drawing/2014/main" id="{834C552A-16FF-45D2-A56E-4B14676112CA}"/>
                    </a:ext>
                  </a:extLst>
                </p:cNvPr>
                <p:cNvPicPr/>
                <p:nvPr/>
              </p:nvPicPr>
              <p:blipFill>
                <a:blip r:embed="rId47"/>
                <a:stretch>
                  <a:fillRect/>
                </a:stretch>
              </p:blipFill>
              <p:spPr>
                <a:xfrm>
                  <a:off x="3904247" y="4119131"/>
                  <a:ext cx="2131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B75A34C-3851-DFD9-F50D-FAF2714A300C}"/>
                    </a:ext>
                  </a:extLst>
                </p14:cNvPr>
                <p14:cNvContentPartPr/>
                <p14:nvPr/>
              </p14:nvContentPartPr>
              <p14:xfrm>
                <a:off x="3997487" y="4407491"/>
                <a:ext cx="891360" cy="86760"/>
              </p14:xfrm>
            </p:contentPart>
          </mc:Choice>
          <mc:Fallback xmlns="">
            <p:pic>
              <p:nvPicPr>
                <p:cNvPr id="30" name="Ink 29">
                  <a:extLst>
                    <a:ext uri="{FF2B5EF4-FFF2-40B4-BE49-F238E27FC236}">
                      <a16:creationId xmlns:a16="http://schemas.microsoft.com/office/drawing/2014/main" id="{8B75A34C-3851-DFD9-F50D-FAF2714A300C}"/>
                    </a:ext>
                  </a:extLst>
                </p:cNvPr>
                <p:cNvPicPr/>
                <p:nvPr/>
              </p:nvPicPr>
              <p:blipFill>
                <a:blip r:embed="rId49"/>
                <a:stretch>
                  <a:fillRect/>
                </a:stretch>
              </p:blipFill>
              <p:spPr>
                <a:xfrm>
                  <a:off x="3934847" y="4344491"/>
                  <a:ext cx="101700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5EF83F77-80FD-06DB-C966-69C4CEE6444C}"/>
                  </a:ext>
                </a:extLst>
              </p14:cNvPr>
              <p14:cNvContentPartPr/>
              <p14:nvPr/>
            </p14:nvContentPartPr>
            <p14:xfrm>
              <a:off x="10015607" y="2239571"/>
              <a:ext cx="360" cy="360"/>
            </p14:xfrm>
          </p:contentPart>
        </mc:Choice>
        <mc:Fallback xmlns="">
          <p:pic>
            <p:nvPicPr>
              <p:cNvPr id="32" name="Ink 31">
                <a:extLst>
                  <a:ext uri="{FF2B5EF4-FFF2-40B4-BE49-F238E27FC236}">
                    <a16:creationId xmlns:a16="http://schemas.microsoft.com/office/drawing/2014/main" id="{5EF83F77-80FD-06DB-C966-69C4CEE6444C}"/>
                  </a:ext>
                </a:extLst>
              </p:cNvPr>
              <p:cNvPicPr/>
              <p:nvPr/>
            </p:nvPicPr>
            <p:blipFill>
              <a:blip r:embed="rId51"/>
              <a:stretch>
                <a:fillRect/>
              </a:stretch>
            </p:blipFill>
            <p:spPr>
              <a:xfrm>
                <a:off x="9952607" y="21769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79DA4962-CCF4-D4CA-0377-450E5477B644}"/>
                  </a:ext>
                </a:extLst>
              </p14:cNvPr>
              <p14:cNvContentPartPr/>
              <p14:nvPr/>
            </p14:nvContentPartPr>
            <p14:xfrm>
              <a:off x="-560311" y="680051"/>
              <a:ext cx="360" cy="360"/>
            </p14:xfrm>
          </p:contentPart>
        </mc:Choice>
        <mc:Fallback xmlns="">
          <p:pic>
            <p:nvPicPr>
              <p:cNvPr id="33" name="Ink 32">
                <a:extLst>
                  <a:ext uri="{FF2B5EF4-FFF2-40B4-BE49-F238E27FC236}">
                    <a16:creationId xmlns:a16="http://schemas.microsoft.com/office/drawing/2014/main" id="{79DA4962-CCF4-D4CA-0377-450E5477B644}"/>
                  </a:ext>
                </a:extLst>
              </p:cNvPr>
              <p:cNvPicPr/>
              <p:nvPr/>
            </p:nvPicPr>
            <p:blipFill>
              <a:blip r:embed="rId53"/>
              <a:stretch>
                <a:fillRect/>
              </a:stretch>
            </p:blipFill>
            <p:spPr>
              <a:xfrm>
                <a:off x="-595951" y="64405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F8FDA427-9717-FAAB-FF24-096F1192B076}"/>
                  </a:ext>
                </a:extLst>
              </p14:cNvPr>
              <p14:cNvContentPartPr/>
              <p14:nvPr/>
            </p14:nvContentPartPr>
            <p14:xfrm>
              <a:off x="-872431" y="1119611"/>
              <a:ext cx="360" cy="360"/>
            </p14:xfrm>
          </p:contentPart>
        </mc:Choice>
        <mc:Fallback xmlns="">
          <p:pic>
            <p:nvPicPr>
              <p:cNvPr id="34" name="Ink 33">
                <a:extLst>
                  <a:ext uri="{FF2B5EF4-FFF2-40B4-BE49-F238E27FC236}">
                    <a16:creationId xmlns:a16="http://schemas.microsoft.com/office/drawing/2014/main" id="{F8FDA427-9717-FAAB-FF24-096F1192B076}"/>
                  </a:ext>
                </a:extLst>
              </p:cNvPr>
              <p:cNvPicPr/>
              <p:nvPr/>
            </p:nvPicPr>
            <p:blipFill>
              <a:blip r:embed="rId53"/>
              <a:stretch>
                <a:fillRect/>
              </a:stretch>
            </p:blipFill>
            <p:spPr>
              <a:xfrm>
                <a:off x="-908071" y="1083971"/>
                <a:ext cx="72000" cy="7200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70975" y="196025"/>
            <a:ext cx="6766500" cy="478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GB" sz="2000" b="1"/>
              <a:t>Admin: </a:t>
            </a:r>
            <a:endParaRPr sz="2000" b="1"/>
          </a:p>
        </p:txBody>
      </p:sp>
      <p:sp>
        <p:nvSpPr>
          <p:cNvPr id="268" name="Google Shape;268;p3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16</a:t>
            </a:fld>
            <a:endParaRPr/>
          </a:p>
        </p:txBody>
      </p:sp>
      <p:pic>
        <p:nvPicPr>
          <p:cNvPr id="269" name="Google Shape;269;p39"/>
          <p:cNvPicPr preferRelativeResize="0"/>
          <p:nvPr/>
        </p:nvPicPr>
        <p:blipFill rotWithShape="1">
          <a:blip r:embed="rId3">
            <a:alphaModFix/>
          </a:blip>
          <a:srcRect/>
          <a:stretch/>
        </p:blipFill>
        <p:spPr>
          <a:xfrm>
            <a:off x="892350" y="796850"/>
            <a:ext cx="7279101" cy="3243750"/>
          </a:xfrm>
          <a:prstGeom prst="rect">
            <a:avLst/>
          </a:prstGeom>
          <a:noFill/>
          <a:ln>
            <a:noFill/>
          </a:ln>
          <a:effectLst>
            <a:reflection stA="13000" endPos="30000" dist="38100" dir="5400000" fadeDir="5400012" sy="-100000" algn="bl" rotWithShape="0"/>
          </a:effec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8D4EF25-49F5-5AA8-0D9D-AE8A970303DB}"/>
                  </a:ext>
                </a:extLst>
              </p14:cNvPr>
              <p14:cNvContentPartPr/>
              <p14:nvPr/>
            </p14:nvContentPartPr>
            <p14:xfrm>
              <a:off x="3919727" y="3161171"/>
              <a:ext cx="360" cy="360"/>
            </p14:xfrm>
          </p:contentPart>
        </mc:Choice>
        <mc:Fallback xmlns="">
          <p:pic>
            <p:nvPicPr>
              <p:cNvPr id="7" name="Ink 6">
                <a:extLst>
                  <a:ext uri="{FF2B5EF4-FFF2-40B4-BE49-F238E27FC236}">
                    <a16:creationId xmlns:a16="http://schemas.microsoft.com/office/drawing/2014/main" id="{58D4EF25-49F5-5AA8-0D9D-AE8A970303DB}"/>
                  </a:ext>
                </a:extLst>
              </p:cNvPr>
              <p:cNvPicPr/>
              <p:nvPr/>
            </p:nvPicPr>
            <p:blipFill>
              <a:blip r:embed="rId5"/>
              <a:stretch>
                <a:fillRect/>
              </a:stretch>
            </p:blipFill>
            <p:spPr>
              <a:xfrm>
                <a:off x="3915407" y="315685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9CB1B26-60B7-2DD2-62BE-B65DA3F6C8D3}"/>
                  </a:ext>
                </a:extLst>
              </p14:cNvPr>
              <p14:cNvContentPartPr/>
              <p14:nvPr/>
            </p14:nvContentPartPr>
            <p14:xfrm>
              <a:off x="4468727" y="2399771"/>
              <a:ext cx="123120" cy="102600"/>
            </p14:xfrm>
          </p:contentPart>
        </mc:Choice>
        <mc:Fallback xmlns="">
          <p:pic>
            <p:nvPicPr>
              <p:cNvPr id="20" name="Ink 19">
                <a:extLst>
                  <a:ext uri="{FF2B5EF4-FFF2-40B4-BE49-F238E27FC236}">
                    <a16:creationId xmlns:a16="http://schemas.microsoft.com/office/drawing/2014/main" id="{99CB1B26-60B7-2DD2-62BE-B65DA3F6C8D3}"/>
                  </a:ext>
                </a:extLst>
              </p:cNvPr>
              <p:cNvPicPr/>
              <p:nvPr/>
            </p:nvPicPr>
            <p:blipFill>
              <a:blip r:embed="rId7"/>
              <a:stretch>
                <a:fillRect/>
              </a:stretch>
            </p:blipFill>
            <p:spPr>
              <a:xfrm>
                <a:off x="4451087" y="2381771"/>
                <a:ext cx="158760" cy="138240"/>
              </a:xfrm>
              <a:prstGeom prst="rect">
                <a:avLst/>
              </a:prstGeom>
            </p:spPr>
          </p:pic>
        </mc:Fallback>
      </mc:AlternateContent>
      <p:grpSp>
        <p:nvGrpSpPr>
          <p:cNvPr id="30" name="Group 29">
            <a:extLst>
              <a:ext uri="{FF2B5EF4-FFF2-40B4-BE49-F238E27FC236}">
                <a16:creationId xmlns:a16="http://schemas.microsoft.com/office/drawing/2014/main" id="{494880E4-409B-7E30-5C42-648DAB2BADA3}"/>
              </a:ext>
            </a:extLst>
          </p:cNvPr>
          <p:cNvGrpSpPr/>
          <p:nvPr/>
        </p:nvGrpSpPr>
        <p:grpSpPr>
          <a:xfrm>
            <a:off x="4387367" y="2381051"/>
            <a:ext cx="1626840" cy="1406160"/>
            <a:chOff x="4387367" y="2381051"/>
            <a:chExt cx="1626840" cy="1406160"/>
          </a:xfrm>
        </p:grpSpPr>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67E4C348-54B1-3D2A-BA53-A6140DBA24B7}"/>
                    </a:ext>
                  </a:extLst>
                </p14:cNvPr>
                <p14:cNvContentPartPr/>
                <p14:nvPr/>
              </p14:nvContentPartPr>
              <p14:xfrm>
                <a:off x="4706327" y="2721611"/>
                <a:ext cx="353160" cy="388440"/>
              </p14:xfrm>
            </p:contentPart>
          </mc:Choice>
          <mc:Fallback xmlns="">
            <p:pic>
              <p:nvPicPr>
                <p:cNvPr id="2" name="Ink 1">
                  <a:extLst>
                    <a:ext uri="{FF2B5EF4-FFF2-40B4-BE49-F238E27FC236}">
                      <a16:creationId xmlns:a16="http://schemas.microsoft.com/office/drawing/2014/main" id="{67E4C348-54B1-3D2A-BA53-A6140DBA24B7}"/>
                    </a:ext>
                  </a:extLst>
                </p:cNvPr>
                <p:cNvPicPr/>
                <p:nvPr/>
              </p:nvPicPr>
              <p:blipFill>
                <a:blip r:embed="rId9"/>
                <a:stretch>
                  <a:fillRect/>
                </a:stretch>
              </p:blipFill>
              <p:spPr>
                <a:xfrm>
                  <a:off x="4643327" y="2658611"/>
                  <a:ext cx="4788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726D85B2-8E27-FCFC-5588-00FE78D945C8}"/>
                    </a:ext>
                  </a:extLst>
                </p14:cNvPr>
                <p14:cNvContentPartPr/>
                <p14:nvPr/>
              </p14:nvContentPartPr>
              <p14:xfrm>
                <a:off x="4837367" y="2868491"/>
                <a:ext cx="74880" cy="101520"/>
              </p14:xfrm>
            </p:contentPart>
          </mc:Choice>
          <mc:Fallback xmlns="">
            <p:pic>
              <p:nvPicPr>
                <p:cNvPr id="3" name="Ink 2">
                  <a:extLst>
                    <a:ext uri="{FF2B5EF4-FFF2-40B4-BE49-F238E27FC236}">
                      <a16:creationId xmlns:a16="http://schemas.microsoft.com/office/drawing/2014/main" id="{726D85B2-8E27-FCFC-5588-00FE78D945C8}"/>
                    </a:ext>
                  </a:extLst>
                </p:cNvPr>
                <p:cNvPicPr/>
                <p:nvPr/>
              </p:nvPicPr>
              <p:blipFill>
                <a:blip r:embed="rId11"/>
                <a:stretch>
                  <a:fillRect/>
                </a:stretch>
              </p:blipFill>
              <p:spPr>
                <a:xfrm>
                  <a:off x="4774727" y="2805851"/>
                  <a:ext cx="2005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678258AE-2A1E-B54C-335C-221B17CF5ADA}"/>
                    </a:ext>
                  </a:extLst>
                </p14:cNvPr>
                <p14:cNvContentPartPr/>
                <p14:nvPr/>
              </p14:nvContentPartPr>
              <p14:xfrm>
                <a:off x="4575647" y="2580131"/>
                <a:ext cx="329400" cy="255240"/>
              </p14:xfrm>
            </p:contentPart>
          </mc:Choice>
          <mc:Fallback xmlns="">
            <p:pic>
              <p:nvPicPr>
                <p:cNvPr id="5" name="Ink 4">
                  <a:extLst>
                    <a:ext uri="{FF2B5EF4-FFF2-40B4-BE49-F238E27FC236}">
                      <a16:creationId xmlns:a16="http://schemas.microsoft.com/office/drawing/2014/main" id="{678258AE-2A1E-B54C-335C-221B17CF5ADA}"/>
                    </a:ext>
                  </a:extLst>
                </p:cNvPr>
                <p:cNvPicPr/>
                <p:nvPr/>
              </p:nvPicPr>
              <p:blipFill>
                <a:blip r:embed="rId13"/>
                <a:stretch>
                  <a:fillRect/>
                </a:stretch>
              </p:blipFill>
              <p:spPr>
                <a:xfrm>
                  <a:off x="4513007" y="2517131"/>
                  <a:ext cx="45504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6B2511B6-33F6-0141-5003-7ABD55A02CEA}"/>
                    </a:ext>
                  </a:extLst>
                </p14:cNvPr>
                <p14:cNvContentPartPr/>
                <p14:nvPr/>
              </p14:nvContentPartPr>
              <p14:xfrm>
                <a:off x="4497887" y="2396891"/>
                <a:ext cx="136440" cy="135000"/>
              </p14:xfrm>
            </p:contentPart>
          </mc:Choice>
          <mc:Fallback xmlns="">
            <p:pic>
              <p:nvPicPr>
                <p:cNvPr id="8" name="Ink 7">
                  <a:extLst>
                    <a:ext uri="{FF2B5EF4-FFF2-40B4-BE49-F238E27FC236}">
                      <a16:creationId xmlns:a16="http://schemas.microsoft.com/office/drawing/2014/main" id="{6B2511B6-33F6-0141-5003-7ABD55A02CEA}"/>
                    </a:ext>
                  </a:extLst>
                </p:cNvPr>
                <p:cNvPicPr/>
                <p:nvPr/>
              </p:nvPicPr>
              <p:blipFill>
                <a:blip r:embed="rId15"/>
                <a:stretch>
                  <a:fillRect/>
                </a:stretch>
              </p:blipFill>
              <p:spPr>
                <a:xfrm>
                  <a:off x="4493567" y="2392571"/>
                  <a:ext cx="14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CE9464-44D9-96BB-7938-9015D7CCC023}"/>
                    </a:ext>
                  </a:extLst>
                </p14:cNvPr>
                <p14:cNvContentPartPr/>
                <p14:nvPr/>
              </p14:nvContentPartPr>
              <p14:xfrm>
                <a:off x="4559807" y="2437931"/>
                <a:ext cx="68040" cy="80640"/>
              </p14:xfrm>
            </p:contentPart>
          </mc:Choice>
          <mc:Fallback xmlns="">
            <p:pic>
              <p:nvPicPr>
                <p:cNvPr id="9" name="Ink 8">
                  <a:extLst>
                    <a:ext uri="{FF2B5EF4-FFF2-40B4-BE49-F238E27FC236}">
                      <a16:creationId xmlns:a16="http://schemas.microsoft.com/office/drawing/2014/main" id="{6BCE9464-44D9-96BB-7938-9015D7CCC023}"/>
                    </a:ext>
                  </a:extLst>
                </p:cNvPr>
                <p:cNvPicPr/>
                <p:nvPr/>
              </p:nvPicPr>
              <p:blipFill>
                <a:blip r:embed="rId17"/>
                <a:stretch>
                  <a:fillRect/>
                </a:stretch>
              </p:blipFill>
              <p:spPr>
                <a:xfrm>
                  <a:off x="4555487" y="2433611"/>
                  <a:ext cx="7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05FDB2C8-F00F-2B27-7513-F8A94E20ACE6}"/>
                    </a:ext>
                  </a:extLst>
                </p14:cNvPr>
                <p14:cNvContentPartPr/>
                <p14:nvPr/>
              </p14:nvContentPartPr>
              <p14:xfrm>
                <a:off x="4387367" y="2678771"/>
                <a:ext cx="360" cy="360"/>
              </p14:xfrm>
            </p:contentPart>
          </mc:Choice>
          <mc:Fallback xmlns="">
            <p:pic>
              <p:nvPicPr>
                <p:cNvPr id="11" name="Ink 10">
                  <a:extLst>
                    <a:ext uri="{FF2B5EF4-FFF2-40B4-BE49-F238E27FC236}">
                      <a16:creationId xmlns:a16="http://schemas.microsoft.com/office/drawing/2014/main" id="{05FDB2C8-F00F-2B27-7513-F8A94E20ACE6}"/>
                    </a:ext>
                  </a:extLst>
                </p:cNvPr>
                <p:cNvPicPr/>
                <p:nvPr/>
              </p:nvPicPr>
              <p:blipFill>
                <a:blip r:embed="rId19"/>
                <a:stretch>
                  <a:fillRect/>
                </a:stretch>
              </p:blipFill>
              <p:spPr>
                <a:xfrm>
                  <a:off x="4369727" y="266113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F94C9132-FA8C-3475-516B-1235A7EF17B5}"/>
                    </a:ext>
                  </a:extLst>
                </p14:cNvPr>
                <p14:cNvContentPartPr/>
                <p14:nvPr/>
              </p14:nvContentPartPr>
              <p14:xfrm>
                <a:off x="4591847" y="2436491"/>
                <a:ext cx="44280" cy="80280"/>
              </p14:xfrm>
            </p:contentPart>
          </mc:Choice>
          <mc:Fallback xmlns="">
            <p:pic>
              <p:nvPicPr>
                <p:cNvPr id="12" name="Ink 11">
                  <a:extLst>
                    <a:ext uri="{FF2B5EF4-FFF2-40B4-BE49-F238E27FC236}">
                      <a16:creationId xmlns:a16="http://schemas.microsoft.com/office/drawing/2014/main" id="{F94C9132-FA8C-3475-516B-1235A7EF17B5}"/>
                    </a:ext>
                  </a:extLst>
                </p:cNvPr>
                <p:cNvPicPr/>
                <p:nvPr/>
              </p:nvPicPr>
              <p:blipFill>
                <a:blip r:embed="rId21"/>
                <a:stretch>
                  <a:fillRect/>
                </a:stretch>
              </p:blipFill>
              <p:spPr>
                <a:xfrm>
                  <a:off x="4573847" y="2418491"/>
                  <a:ext cx="79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971922B1-7A57-D78B-7438-3309B650985B}"/>
                    </a:ext>
                  </a:extLst>
                </p14:cNvPr>
                <p14:cNvContentPartPr/>
                <p14:nvPr/>
              </p14:nvContentPartPr>
              <p14:xfrm>
                <a:off x="4487447" y="2419211"/>
                <a:ext cx="75600" cy="125280"/>
              </p14:xfrm>
            </p:contentPart>
          </mc:Choice>
          <mc:Fallback xmlns="">
            <p:pic>
              <p:nvPicPr>
                <p:cNvPr id="13" name="Ink 12">
                  <a:extLst>
                    <a:ext uri="{FF2B5EF4-FFF2-40B4-BE49-F238E27FC236}">
                      <a16:creationId xmlns:a16="http://schemas.microsoft.com/office/drawing/2014/main" id="{971922B1-7A57-D78B-7438-3309B650985B}"/>
                    </a:ext>
                  </a:extLst>
                </p:cNvPr>
                <p:cNvPicPr/>
                <p:nvPr/>
              </p:nvPicPr>
              <p:blipFill>
                <a:blip r:embed="rId23"/>
                <a:stretch>
                  <a:fillRect/>
                </a:stretch>
              </p:blipFill>
              <p:spPr>
                <a:xfrm>
                  <a:off x="4469807" y="2401571"/>
                  <a:ext cx="111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6C760CBD-BC11-F7A3-537C-E6B542BD64E1}"/>
                    </a:ext>
                  </a:extLst>
                </p14:cNvPr>
                <p14:cNvContentPartPr/>
                <p14:nvPr/>
              </p14:nvContentPartPr>
              <p14:xfrm>
                <a:off x="4457927" y="2381051"/>
                <a:ext cx="50400" cy="93240"/>
              </p14:xfrm>
            </p:contentPart>
          </mc:Choice>
          <mc:Fallback xmlns="">
            <p:pic>
              <p:nvPicPr>
                <p:cNvPr id="17" name="Ink 16">
                  <a:extLst>
                    <a:ext uri="{FF2B5EF4-FFF2-40B4-BE49-F238E27FC236}">
                      <a16:creationId xmlns:a16="http://schemas.microsoft.com/office/drawing/2014/main" id="{6C760CBD-BC11-F7A3-537C-E6B542BD64E1}"/>
                    </a:ext>
                  </a:extLst>
                </p:cNvPr>
                <p:cNvPicPr/>
                <p:nvPr/>
              </p:nvPicPr>
              <p:blipFill>
                <a:blip r:embed="rId25"/>
                <a:stretch>
                  <a:fillRect/>
                </a:stretch>
              </p:blipFill>
              <p:spPr>
                <a:xfrm>
                  <a:off x="4440287" y="2363051"/>
                  <a:ext cx="86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B04A50F-3028-81D6-B071-A43D7ACA2F21}"/>
                    </a:ext>
                  </a:extLst>
                </p14:cNvPr>
                <p14:cNvContentPartPr/>
                <p14:nvPr/>
              </p14:nvContentPartPr>
              <p14:xfrm>
                <a:off x="4536047" y="2501651"/>
                <a:ext cx="85680" cy="84600"/>
              </p14:xfrm>
            </p:contentPart>
          </mc:Choice>
          <mc:Fallback xmlns="">
            <p:pic>
              <p:nvPicPr>
                <p:cNvPr id="18" name="Ink 17">
                  <a:extLst>
                    <a:ext uri="{FF2B5EF4-FFF2-40B4-BE49-F238E27FC236}">
                      <a16:creationId xmlns:a16="http://schemas.microsoft.com/office/drawing/2014/main" id="{9B04A50F-3028-81D6-B071-A43D7ACA2F21}"/>
                    </a:ext>
                  </a:extLst>
                </p:cNvPr>
                <p:cNvPicPr/>
                <p:nvPr/>
              </p:nvPicPr>
              <p:blipFill>
                <a:blip r:embed="rId27"/>
                <a:stretch>
                  <a:fillRect/>
                </a:stretch>
              </p:blipFill>
              <p:spPr>
                <a:xfrm>
                  <a:off x="4518407" y="2484011"/>
                  <a:ext cx="121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C018AD0D-8812-5FAA-34AB-8A5E3AA7F300}"/>
                    </a:ext>
                  </a:extLst>
                </p14:cNvPr>
                <p14:cNvContentPartPr/>
                <p14:nvPr/>
              </p14:nvContentPartPr>
              <p14:xfrm>
                <a:off x="4493567" y="2411651"/>
                <a:ext cx="26640" cy="32040"/>
              </p14:xfrm>
            </p:contentPart>
          </mc:Choice>
          <mc:Fallback xmlns="">
            <p:pic>
              <p:nvPicPr>
                <p:cNvPr id="23" name="Ink 22">
                  <a:extLst>
                    <a:ext uri="{FF2B5EF4-FFF2-40B4-BE49-F238E27FC236}">
                      <a16:creationId xmlns:a16="http://schemas.microsoft.com/office/drawing/2014/main" id="{C018AD0D-8812-5FAA-34AB-8A5E3AA7F300}"/>
                    </a:ext>
                  </a:extLst>
                </p:cNvPr>
                <p:cNvPicPr/>
                <p:nvPr/>
              </p:nvPicPr>
              <p:blipFill>
                <a:blip r:embed="rId29"/>
                <a:stretch>
                  <a:fillRect/>
                </a:stretch>
              </p:blipFill>
              <p:spPr>
                <a:xfrm>
                  <a:off x="4475927" y="2394011"/>
                  <a:ext cx="62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8097F05C-5FA9-7743-4612-0AF1A45ECE02}"/>
                    </a:ext>
                  </a:extLst>
                </p14:cNvPr>
                <p14:cNvContentPartPr/>
                <p14:nvPr/>
              </p14:nvContentPartPr>
              <p14:xfrm>
                <a:off x="4501127" y="2430731"/>
                <a:ext cx="14400" cy="5040"/>
              </p14:xfrm>
            </p:contentPart>
          </mc:Choice>
          <mc:Fallback xmlns="">
            <p:pic>
              <p:nvPicPr>
                <p:cNvPr id="24" name="Ink 23">
                  <a:extLst>
                    <a:ext uri="{FF2B5EF4-FFF2-40B4-BE49-F238E27FC236}">
                      <a16:creationId xmlns:a16="http://schemas.microsoft.com/office/drawing/2014/main" id="{8097F05C-5FA9-7743-4612-0AF1A45ECE02}"/>
                    </a:ext>
                  </a:extLst>
                </p:cNvPr>
                <p:cNvPicPr/>
                <p:nvPr/>
              </p:nvPicPr>
              <p:blipFill>
                <a:blip r:embed="rId31"/>
                <a:stretch>
                  <a:fillRect/>
                </a:stretch>
              </p:blipFill>
              <p:spPr>
                <a:xfrm>
                  <a:off x="4483127" y="2412731"/>
                  <a:ext cx="50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CF50001B-4CF5-7309-571C-464D94A3CC53}"/>
                    </a:ext>
                  </a:extLst>
                </p14:cNvPr>
                <p14:cNvContentPartPr/>
                <p14:nvPr/>
              </p14:nvContentPartPr>
              <p14:xfrm>
                <a:off x="4496087" y="2404451"/>
                <a:ext cx="33480" cy="22680"/>
              </p14:xfrm>
            </p:contentPart>
          </mc:Choice>
          <mc:Fallback xmlns="">
            <p:pic>
              <p:nvPicPr>
                <p:cNvPr id="28" name="Ink 27">
                  <a:extLst>
                    <a:ext uri="{FF2B5EF4-FFF2-40B4-BE49-F238E27FC236}">
                      <a16:creationId xmlns:a16="http://schemas.microsoft.com/office/drawing/2014/main" id="{CF50001B-4CF5-7309-571C-464D94A3CC53}"/>
                    </a:ext>
                  </a:extLst>
                </p:cNvPr>
                <p:cNvPicPr/>
                <p:nvPr/>
              </p:nvPicPr>
              <p:blipFill>
                <a:blip r:embed="rId33"/>
                <a:stretch>
                  <a:fillRect/>
                </a:stretch>
              </p:blipFill>
              <p:spPr>
                <a:xfrm>
                  <a:off x="4478447" y="2386451"/>
                  <a:ext cx="69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10C10B26-151D-994C-6659-4B5BD6DF9881}"/>
                    </a:ext>
                  </a:extLst>
                </p14:cNvPr>
                <p14:cNvContentPartPr/>
                <p14:nvPr/>
              </p14:nvContentPartPr>
              <p14:xfrm>
                <a:off x="4791287" y="2750051"/>
                <a:ext cx="1222920" cy="1037160"/>
              </p14:xfrm>
            </p:contentPart>
          </mc:Choice>
          <mc:Fallback xmlns="">
            <p:pic>
              <p:nvPicPr>
                <p:cNvPr id="29" name="Ink 28">
                  <a:extLst>
                    <a:ext uri="{FF2B5EF4-FFF2-40B4-BE49-F238E27FC236}">
                      <a16:creationId xmlns:a16="http://schemas.microsoft.com/office/drawing/2014/main" id="{10C10B26-151D-994C-6659-4B5BD6DF9881}"/>
                    </a:ext>
                  </a:extLst>
                </p:cNvPr>
                <p:cNvPicPr/>
                <p:nvPr/>
              </p:nvPicPr>
              <p:blipFill>
                <a:blip r:embed="rId35"/>
                <a:stretch>
                  <a:fillRect/>
                </a:stretch>
              </p:blipFill>
              <p:spPr>
                <a:xfrm>
                  <a:off x="4773287" y="2732051"/>
                  <a:ext cx="1258560" cy="107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2804DF75-F73D-4E42-876C-5C49E1227F7B}"/>
                  </a:ext>
                </a:extLst>
              </p14:cNvPr>
              <p14:cNvContentPartPr/>
              <p14:nvPr/>
            </p14:nvContentPartPr>
            <p14:xfrm>
              <a:off x="6733487" y="3494531"/>
              <a:ext cx="1062360" cy="151200"/>
            </p14:xfrm>
          </p:contentPart>
        </mc:Choice>
        <mc:Fallback xmlns="">
          <p:pic>
            <p:nvPicPr>
              <p:cNvPr id="35" name="Ink 34">
                <a:extLst>
                  <a:ext uri="{FF2B5EF4-FFF2-40B4-BE49-F238E27FC236}">
                    <a16:creationId xmlns:a16="http://schemas.microsoft.com/office/drawing/2014/main" id="{2804DF75-F73D-4E42-876C-5C49E1227F7B}"/>
                  </a:ext>
                </a:extLst>
              </p:cNvPr>
              <p:cNvPicPr/>
              <p:nvPr/>
            </p:nvPicPr>
            <p:blipFill>
              <a:blip r:embed="rId37"/>
              <a:stretch>
                <a:fillRect/>
              </a:stretch>
            </p:blipFill>
            <p:spPr>
              <a:xfrm>
                <a:off x="6670847" y="3431531"/>
                <a:ext cx="118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2376692D-4314-E05A-EC50-164DB18E4658}"/>
                  </a:ext>
                </a:extLst>
              </p14:cNvPr>
              <p14:cNvContentPartPr/>
              <p14:nvPr/>
            </p14:nvContentPartPr>
            <p14:xfrm>
              <a:off x="7378607" y="3508571"/>
              <a:ext cx="673560" cy="140400"/>
            </p14:xfrm>
          </p:contentPart>
        </mc:Choice>
        <mc:Fallback xmlns="">
          <p:pic>
            <p:nvPicPr>
              <p:cNvPr id="36" name="Ink 35">
                <a:extLst>
                  <a:ext uri="{FF2B5EF4-FFF2-40B4-BE49-F238E27FC236}">
                    <a16:creationId xmlns:a16="http://schemas.microsoft.com/office/drawing/2014/main" id="{2376692D-4314-E05A-EC50-164DB18E4658}"/>
                  </a:ext>
                </a:extLst>
              </p:cNvPr>
              <p:cNvPicPr/>
              <p:nvPr/>
            </p:nvPicPr>
            <p:blipFill>
              <a:blip r:embed="rId39"/>
              <a:stretch>
                <a:fillRect/>
              </a:stretch>
            </p:blipFill>
            <p:spPr>
              <a:xfrm>
                <a:off x="7315607" y="3445571"/>
                <a:ext cx="7992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3142E609-7E75-1FFA-6963-02CA54996FBA}"/>
                  </a:ext>
                </a:extLst>
              </p14:cNvPr>
              <p14:cNvContentPartPr/>
              <p14:nvPr/>
            </p14:nvContentPartPr>
            <p14:xfrm>
              <a:off x="7628087" y="3604331"/>
              <a:ext cx="461520" cy="217080"/>
            </p14:xfrm>
          </p:contentPart>
        </mc:Choice>
        <mc:Fallback xmlns="">
          <p:pic>
            <p:nvPicPr>
              <p:cNvPr id="37" name="Ink 36">
                <a:extLst>
                  <a:ext uri="{FF2B5EF4-FFF2-40B4-BE49-F238E27FC236}">
                    <a16:creationId xmlns:a16="http://schemas.microsoft.com/office/drawing/2014/main" id="{3142E609-7E75-1FFA-6963-02CA54996FBA}"/>
                  </a:ext>
                </a:extLst>
              </p:cNvPr>
              <p:cNvPicPr/>
              <p:nvPr/>
            </p:nvPicPr>
            <p:blipFill>
              <a:blip r:embed="rId41"/>
              <a:stretch>
                <a:fillRect/>
              </a:stretch>
            </p:blipFill>
            <p:spPr>
              <a:xfrm>
                <a:off x="7565087" y="3541691"/>
                <a:ext cx="587160" cy="342720"/>
              </a:xfrm>
              <a:prstGeom prst="rect">
                <a:avLst/>
              </a:prstGeom>
            </p:spPr>
          </p:pic>
        </mc:Fallback>
      </mc:AlternateContent>
      <p:grpSp>
        <p:nvGrpSpPr>
          <p:cNvPr id="39" name="Group 38">
            <a:extLst>
              <a:ext uri="{FF2B5EF4-FFF2-40B4-BE49-F238E27FC236}">
                <a16:creationId xmlns:a16="http://schemas.microsoft.com/office/drawing/2014/main" id="{D63B3B42-FE53-4DA0-53EB-8B4ED7B8B00E}"/>
              </a:ext>
            </a:extLst>
          </p:cNvPr>
          <p:cNvGrpSpPr/>
          <p:nvPr/>
        </p:nvGrpSpPr>
        <p:grpSpPr>
          <a:xfrm>
            <a:off x="5641967" y="3430451"/>
            <a:ext cx="1812960" cy="407160"/>
            <a:chOff x="5641967" y="3430451"/>
            <a:chExt cx="1812960" cy="407160"/>
          </a:xfrm>
        </p:grpSpPr>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95C4AFD7-36D2-96E4-9D93-64576C49E862}"/>
                    </a:ext>
                  </a:extLst>
                </p14:cNvPr>
                <p14:cNvContentPartPr/>
                <p14:nvPr/>
              </p14:nvContentPartPr>
              <p14:xfrm>
                <a:off x="5641967" y="3430451"/>
                <a:ext cx="373320" cy="407160"/>
              </p14:xfrm>
            </p:contentPart>
          </mc:Choice>
          <mc:Fallback xmlns="">
            <p:pic>
              <p:nvPicPr>
                <p:cNvPr id="31" name="Ink 30">
                  <a:extLst>
                    <a:ext uri="{FF2B5EF4-FFF2-40B4-BE49-F238E27FC236}">
                      <a16:creationId xmlns:a16="http://schemas.microsoft.com/office/drawing/2014/main" id="{95C4AFD7-36D2-96E4-9D93-64576C49E862}"/>
                    </a:ext>
                  </a:extLst>
                </p:cNvPr>
                <p:cNvPicPr/>
                <p:nvPr/>
              </p:nvPicPr>
              <p:blipFill>
                <a:blip r:embed="rId43"/>
                <a:stretch>
                  <a:fillRect/>
                </a:stretch>
              </p:blipFill>
              <p:spPr>
                <a:xfrm>
                  <a:off x="5578967" y="3367451"/>
                  <a:ext cx="4989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A10AF316-C81F-AE22-9733-01877696846A}"/>
                    </a:ext>
                  </a:extLst>
                </p14:cNvPr>
                <p14:cNvContentPartPr/>
                <p14:nvPr/>
              </p14:nvContentPartPr>
              <p14:xfrm>
                <a:off x="5982167" y="3534851"/>
                <a:ext cx="927360" cy="94680"/>
              </p14:xfrm>
            </p:contentPart>
          </mc:Choice>
          <mc:Fallback xmlns="">
            <p:pic>
              <p:nvPicPr>
                <p:cNvPr id="32" name="Ink 31">
                  <a:extLst>
                    <a:ext uri="{FF2B5EF4-FFF2-40B4-BE49-F238E27FC236}">
                      <a16:creationId xmlns:a16="http://schemas.microsoft.com/office/drawing/2014/main" id="{A10AF316-C81F-AE22-9733-01877696846A}"/>
                    </a:ext>
                  </a:extLst>
                </p:cNvPr>
                <p:cNvPicPr/>
                <p:nvPr/>
              </p:nvPicPr>
              <p:blipFill>
                <a:blip r:embed="rId45"/>
                <a:stretch>
                  <a:fillRect/>
                </a:stretch>
              </p:blipFill>
              <p:spPr>
                <a:xfrm>
                  <a:off x="5919167" y="3471851"/>
                  <a:ext cx="10530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182BA4-50E1-77A3-226C-24F15F54E837}"/>
                    </a:ext>
                  </a:extLst>
                </p14:cNvPr>
                <p14:cNvContentPartPr/>
                <p14:nvPr/>
              </p14:nvContentPartPr>
              <p14:xfrm>
                <a:off x="6375647" y="3656891"/>
                <a:ext cx="1079280" cy="156960"/>
              </p14:xfrm>
            </p:contentPart>
          </mc:Choice>
          <mc:Fallback xmlns="">
            <p:pic>
              <p:nvPicPr>
                <p:cNvPr id="38" name="Ink 37">
                  <a:extLst>
                    <a:ext uri="{FF2B5EF4-FFF2-40B4-BE49-F238E27FC236}">
                      <a16:creationId xmlns:a16="http://schemas.microsoft.com/office/drawing/2014/main" id="{A8182BA4-50E1-77A3-226C-24F15F54E837}"/>
                    </a:ext>
                  </a:extLst>
                </p:cNvPr>
                <p:cNvPicPr/>
                <p:nvPr/>
              </p:nvPicPr>
              <p:blipFill>
                <a:blip r:embed="rId47"/>
                <a:stretch>
                  <a:fillRect/>
                </a:stretch>
              </p:blipFill>
              <p:spPr>
                <a:xfrm>
                  <a:off x="6312647" y="3594251"/>
                  <a:ext cx="1204920" cy="28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BAFCE1D7-AF4E-FF0D-9DDF-C28827277EEC}"/>
                  </a:ext>
                </a:extLst>
              </p14:cNvPr>
              <p14:cNvContentPartPr/>
              <p14:nvPr/>
            </p14:nvContentPartPr>
            <p14:xfrm>
              <a:off x="7179167" y="3890531"/>
              <a:ext cx="785880" cy="65160"/>
            </p14:xfrm>
          </p:contentPart>
        </mc:Choice>
        <mc:Fallback xmlns="">
          <p:pic>
            <p:nvPicPr>
              <p:cNvPr id="45" name="Ink 44">
                <a:extLst>
                  <a:ext uri="{FF2B5EF4-FFF2-40B4-BE49-F238E27FC236}">
                    <a16:creationId xmlns:a16="http://schemas.microsoft.com/office/drawing/2014/main" id="{BAFCE1D7-AF4E-FF0D-9DDF-C28827277EEC}"/>
                  </a:ext>
                </a:extLst>
              </p:cNvPr>
              <p:cNvPicPr/>
              <p:nvPr/>
            </p:nvPicPr>
            <p:blipFill>
              <a:blip r:embed="rId49"/>
              <a:stretch>
                <a:fillRect/>
              </a:stretch>
            </p:blipFill>
            <p:spPr>
              <a:xfrm>
                <a:off x="7116527" y="3827531"/>
                <a:ext cx="911520" cy="190800"/>
              </a:xfrm>
              <a:prstGeom prst="rect">
                <a:avLst/>
              </a:prstGeom>
            </p:spPr>
          </p:pic>
        </mc:Fallback>
      </mc:AlternateContent>
      <p:grpSp>
        <p:nvGrpSpPr>
          <p:cNvPr id="47" name="Group 46">
            <a:extLst>
              <a:ext uri="{FF2B5EF4-FFF2-40B4-BE49-F238E27FC236}">
                <a16:creationId xmlns:a16="http://schemas.microsoft.com/office/drawing/2014/main" id="{F2358AA1-895F-91C5-3E12-1E9056A3B4D0}"/>
              </a:ext>
            </a:extLst>
          </p:cNvPr>
          <p:cNvGrpSpPr/>
          <p:nvPr/>
        </p:nvGrpSpPr>
        <p:grpSpPr>
          <a:xfrm>
            <a:off x="5996567" y="3799091"/>
            <a:ext cx="688320" cy="149040"/>
            <a:chOff x="5996567" y="3799091"/>
            <a:chExt cx="688320" cy="149040"/>
          </a:xfrm>
        </p:grpSpPr>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B2B5BBEC-08BD-4AE7-FA4C-E6CE7014DB17}"/>
                    </a:ext>
                  </a:extLst>
                </p14:cNvPr>
                <p14:cNvContentPartPr/>
                <p14:nvPr/>
              </p14:nvContentPartPr>
              <p14:xfrm>
                <a:off x="5996567" y="3799091"/>
                <a:ext cx="504000" cy="42840"/>
              </p14:xfrm>
            </p:contentPart>
          </mc:Choice>
          <mc:Fallback xmlns="">
            <p:pic>
              <p:nvPicPr>
                <p:cNvPr id="40" name="Ink 39">
                  <a:extLst>
                    <a:ext uri="{FF2B5EF4-FFF2-40B4-BE49-F238E27FC236}">
                      <a16:creationId xmlns:a16="http://schemas.microsoft.com/office/drawing/2014/main" id="{B2B5BBEC-08BD-4AE7-FA4C-E6CE7014DB17}"/>
                    </a:ext>
                  </a:extLst>
                </p:cNvPr>
                <p:cNvPicPr/>
                <p:nvPr/>
              </p:nvPicPr>
              <p:blipFill>
                <a:blip r:embed="rId51"/>
                <a:stretch>
                  <a:fillRect/>
                </a:stretch>
              </p:blipFill>
              <p:spPr>
                <a:xfrm>
                  <a:off x="5933567" y="3736451"/>
                  <a:ext cx="629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2E0D6BF2-C808-A459-8E6B-98573EA00877}"/>
                    </a:ext>
                  </a:extLst>
                </p14:cNvPr>
                <p14:cNvContentPartPr/>
                <p14:nvPr/>
              </p14:nvContentPartPr>
              <p14:xfrm>
                <a:off x="6088727" y="3841571"/>
                <a:ext cx="390960" cy="360"/>
              </p14:xfrm>
            </p:contentPart>
          </mc:Choice>
          <mc:Fallback xmlns="">
            <p:pic>
              <p:nvPicPr>
                <p:cNvPr id="41" name="Ink 40">
                  <a:extLst>
                    <a:ext uri="{FF2B5EF4-FFF2-40B4-BE49-F238E27FC236}">
                      <a16:creationId xmlns:a16="http://schemas.microsoft.com/office/drawing/2014/main" id="{2E0D6BF2-C808-A459-8E6B-98573EA00877}"/>
                    </a:ext>
                  </a:extLst>
                </p:cNvPr>
                <p:cNvPicPr/>
                <p:nvPr/>
              </p:nvPicPr>
              <p:blipFill>
                <a:blip r:embed="rId53"/>
                <a:stretch>
                  <a:fillRect/>
                </a:stretch>
              </p:blipFill>
              <p:spPr>
                <a:xfrm>
                  <a:off x="6025727" y="3778931"/>
                  <a:ext cx="516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BDFCB2C3-701B-347F-B11A-6CF5E2370155}"/>
                    </a:ext>
                  </a:extLst>
                </p14:cNvPr>
                <p14:cNvContentPartPr/>
                <p14:nvPr/>
              </p14:nvContentPartPr>
              <p14:xfrm>
                <a:off x="6196007" y="3889811"/>
                <a:ext cx="344520" cy="22680"/>
              </p14:xfrm>
            </p:contentPart>
          </mc:Choice>
          <mc:Fallback xmlns="">
            <p:pic>
              <p:nvPicPr>
                <p:cNvPr id="43" name="Ink 42">
                  <a:extLst>
                    <a:ext uri="{FF2B5EF4-FFF2-40B4-BE49-F238E27FC236}">
                      <a16:creationId xmlns:a16="http://schemas.microsoft.com/office/drawing/2014/main" id="{BDFCB2C3-701B-347F-B11A-6CF5E2370155}"/>
                    </a:ext>
                  </a:extLst>
                </p:cNvPr>
                <p:cNvPicPr/>
                <p:nvPr/>
              </p:nvPicPr>
              <p:blipFill>
                <a:blip r:embed="rId55"/>
                <a:stretch>
                  <a:fillRect/>
                </a:stretch>
              </p:blipFill>
              <p:spPr>
                <a:xfrm>
                  <a:off x="6133007" y="3827171"/>
                  <a:ext cx="470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769C057E-D2EA-8AF6-B140-F1FFEE7585A6}"/>
                    </a:ext>
                  </a:extLst>
                </p14:cNvPr>
                <p14:cNvContentPartPr/>
                <p14:nvPr/>
              </p14:nvContentPartPr>
              <p14:xfrm>
                <a:off x="6386447" y="3918251"/>
                <a:ext cx="298440" cy="29880"/>
              </p14:xfrm>
            </p:contentPart>
          </mc:Choice>
          <mc:Fallback xmlns="">
            <p:pic>
              <p:nvPicPr>
                <p:cNvPr id="46" name="Ink 45">
                  <a:extLst>
                    <a:ext uri="{FF2B5EF4-FFF2-40B4-BE49-F238E27FC236}">
                      <a16:creationId xmlns:a16="http://schemas.microsoft.com/office/drawing/2014/main" id="{769C057E-D2EA-8AF6-B140-F1FFEE7585A6}"/>
                    </a:ext>
                  </a:extLst>
                </p:cNvPr>
                <p:cNvPicPr/>
                <p:nvPr/>
              </p:nvPicPr>
              <p:blipFill>
                <a:blip r:embed="rId57"/>
                <a:stretch>
                  <a:fillRect/>
                </a:stretch>
              </p:blipFill>
              <p:spPr>
                <a:xfrm>
                  <a:off x="6323447" y="3855611"/>
                  <a:ext cx="424080" cy="155520"/>
                </a:xfrm>
                <a:prstGeom prst="rect">
                  <a:avLst/>
                </a:prstGeom>
              </p:spPr>
            </p:pic>
          </mc:Fallback>
        </mc:AlternateContent>
      </p:grpSp>
      <p:sp>
        <p:nvSpPr>
          <p:cNvPr id="4" name="Google Shape;122;p28">
            <a:extLst>
              <a:ext uri="{FF2B5EF4-FFF2-40B4-BE49-F238E27FC236}">
                <a16:creationId xmlns:a16="http://schemas.microsoft.com/office/drawing/2014/main" id="{97C9786C-36B9-9511-5238-8E01FCDE1DFB}"/>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368500" y="278000"/>
            <a:ext cx="6766500" cy="478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GB" sz="2900"/>
              <a:t>User:</a:t>
            </a:r>
            <a:endParaRPr sz="2900"/>
          </a:p>
        </p:txBody>
      </p:sp>
      <p:sp>
        <p:nvSpPr>
          <p:cNvPr id="276" name="Google Shape;276;p4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17</a:t>
            </a:fld>
            <a:endParaRPr/>
          </a:p>
        </p:txBody>
      </p:sp>
      <p:pic>
        <p:nvPicPr>
          <p:cNvPr id="277" name="Google Shape;277;p40"/>
          <p:cNvPicPr preferRelativeResize="0"/>
          <p:nvPr/>
        </p:nvPicPr>
        <p:blipFill rotWithShape="1">
          <a:blip r:embed="rId3">
            <a:alphaModFix/>
          </a:blip>
          <a:srcRect/>
          <a:stretch/>
        </p:blipFill>
        <p:spPr>
          <a:xfrm>
            <a:off x="942475" y="935225"/>
            <a:ext cx="7148750" cy="3125425"/>
          </a:xfrm>
          <a:prstGeom prst="rect">
            <a:avLst/>
          </a:prstGeom>
          <a:noFill/>
          <a:ln>
            <a:noFill/>
          </a:ln>
          <a:effectLst>
            <a:reflection stA="13000" endPos="30000" dist="38100" dir="5400000" fadeDir="5400012" sy="-100000" algn="bl" rotWithShape="0"/>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C44C150-F7A6-C365-79A1-6E70C23E967A}"/>
                  </a:ext>
                </a:extLst>
              </p14:cNvPr>
              <p14:cNvContentPartPr/>
              <p14:nvPr/>
            </p14:nvContentPartPr>
            <p14:xfrm>
              <a:off x="4596887" y="2691731"/>
              <a:ext cx="2154240" cy="965520"/>
            </p14:xfrm>
          </p:contentPart>
        </mc:Choice>
        <mc:Fallback xmlns="">
          <p:pic>
            <p:nvPicPr>
              <p:cNvPr id="3" name="Ink 2">
                <a:extLst>
                  <a:ext uri="{FF2B5EF4-FFF2-40B4-BE49-F238E27FC236}">
                    <a16:creationId xmlns:a16="http://schemas.microsoft.com/office/drawing/2014/main" id="{5C44C150-F7A6-C365-79A1-6E70C23E967A}"/>
                  </a:ext>
                </a:extLst>
              </p:cNvPr>
              <p:cNvPicPr/>
              <p:nvPr/>
            </p:nvPicPr>
            <p:blipFill>
              <a:blip r:embed="rId5"/>
              <a:stretch>
                <a:fillRect/>
              </a:stretch>
            </p:blipFill>
            <p:spPr>
              <a:xfrm>
                <a:off x="4533887" y="2629091"/>
                <a:ext cx="2279880" cy="109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BD0EFE3D-4DF6-6DDB-C475-A90D221EB44C}"/>
                  </a:ext>
                </a:extLst>
              </p14:cNvPr>
              <p14:cNvContentPartPr/>
              <p14:nvPr/>
            </p14:nvContentPartPr>
            <p14:xfrm>
              <a:off x="6844727" y="3911051"/>
              <a:ext cx="870840" cy="72720"/>
            </p14:xfrm>
          </p:contentPart>
        </mc:Choice>
        <mc:Fallback xmlns="">
          <p:pic>
            <p:nvPicPr>
              <p:cNvPr id="17" name="Ink 16">
                <a:extLst>
                  <a:ext uri="{FF2B5EF4-FFF2-40B4-BE49-F238E27FC236}">
                    <a16:creationId xmlns:a16="http://schemas.microsoft.com/office/drawing/2014/main" id="{BD0EFE3D-4DF6-6DDB-C475-A90D221EB44C}"/>
                  </a:ext>
                </a:extLst>
              </p:cNvPr>
              <p:cNvPicPr/>
              <p:nvPr/>
            </p:nvPicPr>
            <p:blipFill>
              <a:blip r:embed="rId7"/>
              <a:stretch>
                <a:fillRect/>
              </a:stretch>
            </p:blipFill>
            <p:spPr>
              <a:xfrm>
                <a:off x="6781727" y="3848411"/>
                <a:ext cx="996480" cy="198360"/>
              </a:xfrm>
              <a:prstGeom prst="rect">
                <a:avLst/>
              </a:prstGeom>
            </p:spPr>
          </p:pic>
        </mc:Fallback>
      </mc:AlternateContent>
      <p:grpSp>
        <p:nvGrpSpPr>
          <p:cNvPr id="22" name="Group 21">
            <a:extLst>
              <a:ext uri="{FF2B5EF4-FFF2-40B4-BE49-F238E27FC236}">
                <a16:creationId xmlns:a16="http://schemas.microsoft.com/office/drawing/2014/main" id="{E98C4233-DD12-4B8D-4A04-A1FAC491D652}"/>
              </a:ext>
            </a:extLst>
          </p:cNvPr>
          <p:cNvGrpSpPr/>
          <p:nvPr/>
        </p:nvGrpSpPr>
        <p:grpSpPr>
          <a:xfrm>
            <a:off x="5564207" y="3408851"/>
            <a:ext cx="2432880" cy="582480"/>
            <a:chOff x="5564207" y="3408851"/>
            <a:chExt cx="2432880" cy="58248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D877B8D8-8462-78D2-0D5C-7332E06A9A4D}"/>
                    </a:ext>
                  </a:extLst>
                </p14:cNvPr>
                <p14:cNvContentPartPr/>
                <p14:nvPr/>
              </p14:nvContentPartPr>
              <p14:xfrm>
                <a:off x="5981447" y="3408851"/>
                <a:ext cx="1355040" cy="106920"/>
              </p14:xfrm>
            </p:contentPart>
          </mc:Choice>
          <mc:Fallback xmlns="">
            <p:pic>
              <p:nvPicPr>
                <p:cNvPr id="4" name="Ink 3">
                  <a:extLst>
                    <a:ext uri="{FF2B5EF4-FFF2-40B4-BE49-F238E27FC236}">
                      <a16:creationId xmlns:a16="http://schemas.microsoft.com/office/drawing/2014/main" id="{D877B8D8-8462-78D2-0D5C-7332E06A9A4D}"/>
                    </a:ext>
                  </a:extLst>
                </p:cNvPr>
                <p:cNvPicPr/>
                <p:nvPr/>
              </p:nvPicPr>
              <p:blipFill>
                <a:blip r:embed="rId9"/>
                <a:stretch>
                  <a:fillRect/>
                </a:stretch>
              </p:blipFill>
              <p:spPr>
                <a:xfrm>
                  <a:off x="5918807" y="3345851"/>
                  <a:ext cx="1480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FF0EC38-D456-B391-CD08-297C0EE4C4ED}"/>
                    </a:ext>
                  </a:extLst>
                </p14:cNvPr>
                <p14:cNvContentPartPr/>
                <p14:nvPr/>
              </p14:nvContentPartPr>
              <p14:xfrm>
                <a:off x="7350527" y="3409211"/>
                <a:ext cx="618480" cy="155160"/>
              </p14:xfrm>
            </p:contentPart>
          </mc:Choice>
          <mc:Fallback xmlns="">
            <p:pic>
              <p:nvPicPr>
                <p:cNvPr id="5" name="Ink 4">
                  <a:extLst>
                    <a:ext uri="{FF2B5EF4-FFF2-40B4-BE49-F238E27FC236}">
                      <a16:creationId xmlns:a16="http://schemas.microsoft.com/office/drawing/2014/main" id="{3FF0EC38-D456-B391-CD08-297C0EE4C4ED}"/>
                    </a:ext>
                  </a:extLst>
                </p:cNvPr>
                <p:cNvPicPr/>
                <p:nvPr/>
              </p:nvPicPr>
              <p:blipFill>
                <a:blip r:embed="rId11"/>
                <a:stretch>
                  <a:fillRect/>
                </a:stretch>
              </p:blipFill>
              <p:spPr>
                <a:xfrm>
                  <a:off x="7287527" y="3346571"/>
                  <a:ext cx="7441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E1B83560-7539-8999-E501-78EE985A2603}"/>
                    </a:ext>
                  </a:extLst>
                </p14:cNvPr>
                <p14:cNvContentPartPr/>
                <p14:nvPr/>
              </p14:nvContentPartPr>
              <p14:xfrm>
                <a:off x="7961087" y="3579491"/>
                <a:ext cx="36000" cy="273240"/>
              </p14:xfrm>
            </p:contentPart>
          </mc:Choice>
          <mc:Fallback xmlns="">
            <p:pic>
              <p:nvPicPr>
                <p:cNvPr id="6" name="Ink 5">
                  <a:extLst>
                    <a:ext uri="{FF2B5EF4-FFF2-40B4-BE49-F238E27FC236}">
                      <a16:creationId xmlns:a16="http://schemas.microsoft.com/office/drawing/2014/main" id="{E1B83560-7539-8999-E501-78EE985A2603}"/>
                    </a:ext>
                  </a:extLst>
                </p:cNvPr>
                <p:cNvPicPr/>
                <p:nvPr/>
              </p:nvPicPr>
              <p:blipFill>
                <a:blip r:embed="rId13"/>
                <a:stretch>
                  <a:fillRect/>
                </a:stretch>
              </p:blipFill>
              <p:spPr>
                <a:xfrm>
                  <a:off x="7898447" y="3516491"/>
                  <a:ext cx="161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F0DFA3D7-6C60-6128-B22F-425FD43D1CD3}"/>
                    </a:ext>
                  </a:extLst>
                </p14:cNvPr>
                <p14:cNvContentPartPr/>
                <p14:nvPr/>
              </p14:nvContentPartPr>
              <p14:xfrm>
                <a:off x="6129407" y="3694331"/>
                <a:ext cx="1681920" cy="105840"/>
              </p14:xfrm>
            </p:contentPart>
          </mc:Choice>
          <mc:Fallback xmlns="">
            <p:pic>
              <p:nvPicPr>
                <p:cNvPr id="7" name="Ink 6">
                  <a:extLst>
                    <a:ext uri="{FF2B5EF4-FFF2-40B4-BE49-F238E27FC236}">
                      <a16:creationId xmlns:a16="http://schemas.microsoft.com/office/drawing/2014/main" id="{F0DFA3D7-6C60-6128-B22F-425FD43D1CD3}"/>
                    </a:ext>
                  </a:extLst>
                </p:cNvPr>
                <p:cNvPicPr/>
                <p:nvPr/>
              </p:nvPicPr>
              <p:blipFill>
                <a:blip r:embed="rId15"/>
                <a:stretch>
                  <a:fillRect/>
                </a:stretch>
              </p:blipFill>
              <p:spPr>
                <a:xfrm>
                  <a:off x="6066767" y="3631691"/>
                  <a:ext cx="180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55913845-ED69-0040-ACCF-D47209E839BA}"/>
                    </a:ext>
                  </a:extLst>
                </p14:cNvPr>
                <p14:cNvContentPartPr/>
                <p14:nvPr/>
              </p14:nvContentPartPr>
              <p14:xfrm>
                <a:off x="5564207" y="3600371"/>
                <a:ext cx="663840" cy="241200"/>
              </p14:xfrm>
            </p:contentPart>
          </mc:Choice>
          <mc:Fallback xmlns="">
            <p:pic>
              <p:nvPicPr>
                <p:cNvPr id="8" name="Ink 7">
                  <a:extLst>
                    <a:ext uri="{FF2B5EF4-FFF2-40B4-BE49-F238E27FC236}">
                      <a16:creationId xmlns:a16="http://schemas.microsoft.com/office/drawing/2014/main" id="{55913845-ED69-0040-ACCF-D47209E839BA}"/>
                    </a:ext>
                  </a:extLst>
                </p:cNvPr>
                <p:cNvPicPr/>
                <p:nvPr/>
              </p:nvPicPr>
              <p:blipFill>
                <a:blip r:embed="rId17"/>
                <a:stretch>
                  <a:fillRect/>
                </a:stretch>
              </p:blipFill>
              <p:spPr>
                <a:xfrm>
                  <a:off x="5501207" y="3537731"/>
                  <a:ext cx="789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64F54D8-26FD-96C4-2B43-9FE726A33E66}"/>
                    </a:ext>
                  </a:extLst>
                </p14:cNvPr>
                <p14:cNvContentPartPr/>
                <p14:nvPr/>
              </p14:nvContentPartPr>
              <p14:xfrm>
                <a:off x="6046247" y="3890531"/>
                <a:ext cx="418680" cy="5400"/>
              </p14:xfrm>
            </p:contentPart>
          </mc:Choice>
          <mc:Fallback xmlns="">
            <p:pic>
              <p:nvPicPr>
                <p:cNvPr id="11" name="Ink 10">
                  <a:extLst>
                    <a:ext uri="{FF2B5EF4-FFF2-40B4-BE49-F238E27FC236}">
                      <a16:creationId xmlns:a16="http://schemas.microsoft.com/office/drawing/2014/main" id="{764F54D8-26FD-96C4-2B43-9FE726A33E66}"/>
                    </a:ext>
                  </a:extLst>
                </p:cNvPr>
                <p:cNvPicPr/>
                <p:nvPr/>
              </p:nvPicPr>
              <p:blipFill>
                <a:blip r:embed="rId19"/>
                <a:stretch>
                  <a:fillRect/>
                </a:stretch>
              </p:blipFill>
              <p:spPr>
                <a:xfrm>
                  <a:off x="5983247" y="3827891"/>
                  <a:ext cx="544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80ECD64E-99C2-B2F9-BBAE-3E4AD2B9FED1}"/>
                    </a:ext>
                  </a:extLst>
                </p14:cNvPr>
                <p14:cNvContentPartPr/>
                <p14:nvPr/>
              </p14:nvContentPartPr>
              <p14:xfrm>
                <a:off x="6216167" y="3853451"/>
                <a:ext cx="1514520" cy="124560"/>
              </p14:xfrm>
            </p:contentPart>
          </mc:Choice>
          <mc:Fallback xmlns="">
            <p:pic>
              <p:nvPicPr>
                <p:cNvPr id="13" name="Ink 12">
                  <a:extLst>
                    <a:ext uri="{FF2B5EF4-FFF2-40B4-BE49-F238E27FC236}">
                      <a16:creationId xmlns:a16="http://schemas.microsoft.com/office/drawing/2014/main" id="{80ECD64E-99C2-B2F9-BBAE-3E4AD2B9FED1}"/>
                    </a:ext>
                  </a:extLst>
                </p:cNvPr>
                <p:cNvPicPr/>
                <p:nvPr/>
              </p:nvPicPr>
              <p:blipFill>
                <a:blip r:embed="rId21"/>
                <a:stretch>
                  <a:fillRect/>
                </a:stretch>
              </p:blipFill>
              <p:spPr>
                <a:xfrm>
                  <a:off x="6153527" y="3790451"/>
                  <a:ext cx="1640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A18FA22-0C64-7A89-8F31-EFD86AB47C15}"/>
                    </a:ext>
                  </a:extLst>
                </p14:cNvPr>
                <p14:cNvContentPartPr/>
                <p14:nvPr/>
              </p14:nvContentPartPr>
              <p14:xfrm>
                <a:off x="7444847" y="3869651"/>
                <a:ext cx="437400" cy="15480"/>
              </p14:xfrm>
            </p:contentPart>
          </mc:Choice>
          <mc:Fallback xmlns="">
            <p:pic>
              <p:nvPicPr>
                <p:cNvPr id="15" name="Ink 14">
                  <a:extLst>
                    <a:ext uri="{FF2B5EF4-FFF2-40B4-BE49-F238E27FC236}">
                      <a16:creationId xmlns:a16="http://schemas.microsoft.com/office/drawing/2014/main" id="{7A18FA22-0C64-7A89-8F31-EFD86AB47C15}"/>
                    </a:ext>
                  </a:extLst>
                </p:cNvPr>
                <p:cNvPicPr/>
                <p:nvPr/>
              </p:nvPicPr>
              <p:blipFill>
                <a:blip r:embed="rId23"/>
                <a:stretch>
                  <a:fillRect/>
                </a:stretch>
              </p:blipFill>
              <p:spPr>
                <a:xfrm>
                  <a:off x="7382207" y="3807011"/>
                  <a:ext cx="563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A0B1EB73-6FFD-2741-A337-6B3DD66402FD}"/>
                    </a:ext>
                  </a:extLst>
                </p14:cNvPr>
                <p14:cNvContentPartPr/>
                <p14:nvPr/>
              </p14:nvContentPartPr>
              <p14:xfrm>
                <a:off x="6747527" y="3890891"/>
                <a:ext cx="680760" cy="92880"/>
              </p14:xfrm>
            </p:contentPart>
          </mc:Choice>
          <mc:Fallback xmlns="">
            <p:pic>
              <p:nvPicPr>
                <p:cNvPr id="19" name="Ink 18">
                  <a:extLst>
                    <a:ext uri="{FF2B5EF4-FFF2-40B4-BE49-F238E27FC236}">
                      <a16:creationId xmlns:a16="http://schemas.microsoft.com/office/drawing/2014/main" id="{A0B1EB73-6FFD-2741-A337-6B3DD66402FD}"/>
                    </a:ext>
                  </a:extLst>
                </p:cNvPr>
                <p:cNvPicPr/>
                <p:nvPr/>
              </p:nvPicPr>
              <p:blipFill>
                <a:blip r:embed="rId25"/>
                <a:stretch>
                  <a:fillRect/>
                </a:stretch>
              </p:blipFill>
              <p:spPr>
                <a:xfrm>
                  <a:off x="6684887" y="3827891"/>
                  <a:ext cx="80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2B09F68C-CF1A-EABC-C16A-0ABB10FF8A83}"/>
                    </a:ext>
                  </a:extLst>
                </p14:cNvPr>
                <p14:cNvContentPartPr/>
                <p14:nvPr/>
              </p14:nvContentPartPr>
              <p14:xfrm>
                <a:off x="7169807" y="3979091"/>
                <a:ext cx="152640" cy="12240"/>
              </p14:xfrm>
            </p:contentPart>
          </mc:Choice>
          <mc:Fallback xmlns="">
            <p:pic>
              <p:nvPicPr>
                <p:cNvPr id="21" name="Ink 20">
                  <a:extLst>
                    <a:ext uri="{FF2B5EF4-FFF2-40B4-BE49-F238E27FC236}">
                      <a16:creationId xmlns:a16="http://schemas.microsoft.com/office/drawing/2014/main" id="{2B09F68C-CF1A-EABC-C16A-0ABB10FF8A83}"/>
                    </a:ext>
                  </a:extLst>
                </p:cNvPr>
                <p:cNvPicPr/>
                <p:nvPr/>
              </p:nvPicPr>
              <p:blipFill>
                <a:blip r:embed="rId27"/>
                <a:stretch>
                  <a:fillRect/>
                </a:stretch>
              </p:blipFill>
              <p:spPr>
                <a:xfrm>
                  <a:off x="7107167" y="3916451"/>
                  <a:ext cx="2782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41A40195-EC77-6D64-321A-38765E1EE65C}"/>
                  </a:ext>
                </a:extLst>
              </p14:cNvPr>
              <p14:cNvContentPartPr/>
              <p14:nvPr/>
            </p14:nvContentPartPr>
            <p14:xfrm>
              <a:off x="4487447" y="2585891"/>
              <a:ext cx="77760" cy="50760"/>
            </p14:xfrm>
          </p:contentPart>
        </mc:Choice>
        <mc:Fallback xmlns="">
          <p:pic>
            <p:nvPicPr>
              <p:cNvPr id="24" name="Ink 23">
                <a:extLst>
                  <a:ext uri="{FF2B5EF4-FFF2-40B4-BE49-F238E27FC236}">
                    <a16:creationId xmlns:a16="http://schemas.microsoft.com/office/drawing/2014/main" id="{41A40195-EC77-6D64-321A-38765E1EE65C}"/>
                  </a:ext>
                </a:extLst>
              </p:cNvPr>
              <p:cNvPicPr/>
              <p:nvPr/>
            </p:nvPicPr>
            <p:blipFill>
              <a:blip r:embed="rId29"/>
              <a:stretch>
                <a:fillRect/>
              </a:stretch>
            </p:blipFill>
            <p:spPr>
              <a:xfrm>
                <a:off x="4451447" y="2550251"/>
                <a:ext cx="149400" cy="122400"/>
              </a:xfrm>
              <a:prstGeom prst="rect">
                <a:avLst/>
              </a:prstGeom>
            </p:spPr>
          </p:pic>
        </mc:Fallback>
      </mc:AlternateContent>
      <p:sp>
        <p:nvSpPr>
          <p:cNvPr id="2" name="Google Shape;122;p28">
            <a:extLst>
              <a:ext uri="{FF2B5EF4-FFF2-40B4-BE49-F238E27FC236}">
                <a16:creationId xmlns:a16="http://schemas.microsoft.com/office/drawing/2014/main" id="{CE0687B0-8028-70CA-4C3E-EB465C6F79D2}"/>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18</a:t>
            </a:fld>
            <a:endParaRPr/>
          </a:p>
        </p:txBody>
      </p:sp>
      <p:sp>
        <p:nvSpPr>
          <p:cNvPr id="284" name="Google Shape;284;p41"/>
          <p:cNvSpPr txBox="1"/>
          <p:nvPr/>
        </p:nvSpPr>
        <p:spPr>
          <a:xfrm>
            <a:off x="14100" y="56125"/>
            <a:ext cx="9115800" cy="960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2800"/>
              <a:buFont typeface="Arial"/>
              <a:buNone/>
            </a:pPr>
            <a:r>
              <a:rPr lang="en-GB" sz="2800" b="1" i="0" u="none" strike="noStrike" cap="none">
                <a:solidFill>
                  <a:schemeClr val="lt1"/>
                </a:solidFill>
                <a:latin typeface="Times New Roman"/>
                <a:ea typeface="Times New Roman"/>
                <a:cs typeface="Times New Roman"/>
                <a:sym typeface="Times New Roman"/>
              </a:rPr>
              <a:t>HARDWARE &amp; SOFTWARE </a:t>
            </a:r>
            <a:endParaRPr sz="1000" b="0" i="0" u="none" strike="noStrike" cap="none">
              <a:solidFill>
                <a:schemeClr val="lt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r>
              <a:rPr lang="en-GB" sz="2800" b="1" i="0" u="none" strike="noStrike" cap="none">
                <a:solidFill>
                  <a:schemeClr val="lt1"/>
                </a:solidFill>
                <a:latin typeface="Times New Roman"/>
                <a:ea typeface="Times New Roman"/>
                <a:cs typeface="Times New Roman"/>
                <a:sym typeface="Times New Roman"/>
              </a:rPr>
              <a:t>REQUIREMENTS</a:t>
            </a:r>
            <a:endParaRPr sz="1000" b="0" i="0" u="none" strike="noStrike" cap="none">
              <a:solidFill>
                <a:schemeClr val="lt1"/>
              </a:solidFill>
              <a:latin typeface="Arial"/>
              <a:ea typeface="Arial"/>
              <a:cs typeface="Arial"/>
              <a:sym typeface="Arial"/>
            </a:endParaRPr>
          </a:p>
        </p:txBody>
      </p:sp>
      <p:sp>
        <p:nvSpPr>
          <p:cNvPr id="285" name="Google Shape;285;p41"/>
          <p:cNvSpPr txBox="1"/>
          <p:nvPr/>
        </p:nvSpPr>
        <p:spPr>
          <a:xfrm>
            <a:off x="251175" y="928525"/>
            <a:ext cx="7901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chemeClr val="lt1"/>
                </a:solidFill>
                <a:latin typeface="Times New Roman"/>
                <a:ea typeface="Times New Roman"/>
                <a:cs typeface="Times New Roman"/>
                <a:sym typeface="Times New Roman"/>
              </a:rPr>
              <a:t>Software </a:t>
            </a:r>
            <a:r>
              <a:rPr lang="en-GB" sz="2100" b="1">
                <a:solidFill>
                  <a:schemeClr val="lt1"/>
                </a:solidFill>
                <a:latin typeface="Times New Roman"/>
                <a:ea typeface="Times New Roman"/>
                <a:cs typeface="Times New Roman"/>
                <a:sym typeface="Times New Roman"/>
              </a:rPr>
              <a:t>Requirements</a:t>
            </a:r>
            <a:r>
              <a:rPr lang="en-GB" sz="2100" b="1" i="0" u="none" strike="noStrike" cap="none">
                <a:solidFill>
                  <a:schemeClr val="lt1"/>
                </a:solidFill>
                <a:latin typeface="Times New Roman"/>
                <a:ea typeface="Times New Roman"/>
                <a:cs typeface="Times New Roman"/>
                <a:sym typeface="Times New Roman"/>
              </a:rPr>
              <a:t>:</a:t>
            </a:r>
            <a:endParaRPr sz="2100" b="0" i="0" u="none" strike="noStrike" cap="none">
              <a:solidFill>
                <a:schemeClr val="lt1"/>
              </a:solidFill>
              <a:latin typeface="Corbel"/>
              <a:ea typeface="Corbel"/>
              <a:cs typeface="Corbel"/>
              <a:sym typeface="Corbel"/>
            </a:endParaRPr>
          </a:p>
        </p:txBody>
      </p:sp>
      <p:sp>
        <p:nvSpPr>
          <p:cNvPr id="286" name="Google Shape;286;p41"/>
          <p:cNvSpPr txBox="1"/>
          <p:nvPr/>
        </p:nvSpPr>
        <p:spPr>
          <a:xfrm>
            <a:off x="251175" y="2781300"/>
            <a:ext cx="7851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44"/>
              </a:spcBef>
              <a:spcAft>
                <a:spcPts val="0"/>
              </a:spcAft>
              <a:buClr>
                <a:srgbClr val="000000"/>
              </a:buClr>
              <a:buSzPts val="2000"/>
              <a:buFont typeface="Arial"/>
              <a:buNone/>
            </a:pPr>
            <a:r>
              <a:rPr lang="en-GB" sz="2000" b="1" i="0" u="none" strike="noStrike" cap="none" dirty="0">
                <a:solidFill>
                  <a:schemeClr val="lt1"/>
                </a:solidFill>
                <a:latin typeface="Times New Roman"/>
                <a:ea typeface="Times New Roman"/>
                <a:cs typeface="Times New Roman"/>
                <a:sym typeface="Times New Roman"/>
              </a:rPr>
              <a:t>Hardware </a:t>
            </a:r>
            <a:r>
              <a:rPr lang="en-GB" sz="2000" b="1" dirty="0">
                <a:solidFill>
                  <a:schemeClr val="lt1"/>
                </a:solidFill>
                <a:latin typeface="Times New Roman"/>
                <a:ea typeface="Times New Roman"/>
                <a:cs typeface="Times New Roman"/>
                <a:sym typeface="Times New Roman"/>
              </a:rPr>
              <a:t>Requirements</a:t>
            </a:r>
            <a:r>
              <a:rPr lang="en-GB" sz="2000" b="1" i="0" u="none" strike="noStrike" cap="none" dirty="0">
                <a:solidFill>
                  <a:schemeClr val="lt1"/>
                </a:solidFill>
                <a:latin typeface="Times New Roman"/>
                <a:ea typeface="Times New Roman"/>
                <a:cs typeface="Times New Roman"/>
                <a:sym typeface="Times New Roman"/>
              </a:rPr>
              <a:t>:  </a:t>
            </a:r>
            <a:endParaRPr sz="1000" b="0" i="0" u="none" strike="noStrike" cap="none" dirty="0">
              <a:solidFill>
                <a:schemeClr val="lt1"/>
              </a:solidFill>
              <a:latin typeface="Arial"/>
              <a:ea typeface="Arial"/>
              <a:cs typeface="Arial"/>
              <a:sym typeface="Arial"/>
            </a:endParaRPr>
          </a:p>
        </p:txBody>
      </p:sp>
      <p:sp>
        <p:nvSpPr>
          <p:cNvPr id="287" name="Google Shape;287;p41"/>
          <p:cNvSpPr txBox="1"/>
          <p:nvPr/>
        </p:nvSpPr>
        <p:spPr>
          <a:xfrm>
            <a:off x="677325" y="1432275"/>
            <a:ext cx="670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Front End Language:  HTML </a:t>
            </a:r>
            <a:r>
              <a:rPr lang="en-GB" dirty="0">
                <a:solidFill>
                  <a:schemeClr val="lt1"/>
                </a:solidFill>
                <a:latin typeface="Source Sans Pro"/>
                <a:ea typeface="Source Sans Pro"/>
                <a:cs typeface="Source Sans Pro"/>
                <a:sym typeface="Source Sans Pro"/>
              </a:rPr>
              <a:t>and</a:t>
            </a:r>
            <a:r>
              <a:rPr lang="en-GB" sz="1400" b="0" i="0" u="none" strike="noStrike" cap="none" dirty="0">
                <a:solidFill>
                  <a:schemeClr val="lt1"/>
                </a:solidFill>
                <a:latin typeface="Source Sans Pro"/>
                <a:ea typeface="Source Sans Pro"/>
                <a:cs typeface="Source Sans Pro"/>
                <a:sym typeface="Source Sans Pro"/>
              </a:rPr>
              <a:t> CSS</a:t>
            </a:r>
            <a:endParaRPr sz="1400" b="0" i="0" u="none" strike="noStrike" cap="none" dirty="0">
              <a:solidFill>
                <a:schemeClr val="lt1"/>
              </a:solidFill>
              <a:latin typeface="Source Sans Pro"/>
              <a:ea typeface="Source Sans Pro"/>
              <a:cs typeface="Source Sans Pro"/>
              <a:sym typeface="Source Sans Pro"/>
            </a:endParaRPr>
          </a:p>
        </p:txBody>
      </p:sp>
      <p:sp>
        <p:nvSpPr>
          <p:cNvPr id="288" name="Google Shape;288;p41"/>
          <p:cNvSpPr txBox="1"/>
          <p:nvPr/>
        </p:nvSpPr>
        <p:spPr>
          <a:xfrm>
            <a:off x="677325" y="1768975"/>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Back End Language: PHP and MYSQL</a:t>
            </a:r>
            <a:endParaRPr sz="1400" b="0" i="0" u="none" strike="noStrike" cap="none" dirty="0">
              <a:solidFill>
                <a:schemeClr val="lt1"/>
              </a:solidFill>
              <a:latin typeface="Source Sans Pro"/>
              <a:ea typeface="Source Sans Pro"/>
              <a:cs typeface="Source Sans Pro"/>
              <a:sym typeface="Source Sans Pro"/>
            </a:endParaRPr>
          </a:p>
        </p:txBody>
      </p:sp>
      <p:sp>
        <p:nvSpPr>
          <p:cNvPr id="289" name="Google Shape;289;p41"/>
          <p:cNvSpPr txBox="1"/>
          <p:nvPr/>
        </p:nvSpPr>
        <p:spPr>
          <a:xfrm>
            <a:off x="677325" y="2106788"/>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44"/>
              </a:spcBef>
              <a:spcAft>
                <a:spcPts val="0"/>
              </a:spcAft>
              <a:buClr>
                <a:srgbClr val="000000"/>
              </a:buClr>
              <a:buSzPts val="1100"/>
              <a:buFont typeface="Arial"/>
              <a:buNone/>
            </a:pPr>
            <a:r>
              <a:rPr lang="en-GB" sz="11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Web Server: XAMPP</a:t>
            </a:r>
            <a:endParaRPr sz="400" b="0" i="0" u="none" strike="noStrike" cap="none" dirty="0">
              <a:solidFill>
                <a:schemeClr val="lt1"/>
              </a:solidFill>
              <a:latin typeface="Source Sans Pro"/>
              <a:ea typeface="Source Sans Pro"/>
              <a:cs typeface="Source Sans Pro"/>
              <a:sym typeface="Source Sans Pro"/>
            </a:endParaRPr>
          </a:p>
        </p:txBody>
      </p:sp>
      <p:sp>
        <p:nvSpPr>
          <p:cNvPr id="290" name="Google Shape;290;p41"/>
          <p:cNvSpPr txBox="1"/>
          <p:nvPr/>
        </p:nvSpPr>
        <p:spPr>
          <a:xfrm>
            <a:off x="677325" y="3273900"/>
            <a:ext cx="52140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Processor: CORE i3 and above.</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RAM:  4GB RAM or more.</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GB" sz="1400" b="0" i="0" u="none" strike="noStrike" cap="none" dirty="0">
                <a:solidFill>
                  <a:schemeClr val="lt1"/>
                </a:solidFill>
                <a:latin typeface="Source Sans Pro"/>
                <a:ea typeface="Source Sans Pro"/>
                <a:cs typeface="Source Sans Pro"/>
                <a:sym typeface="Source Sans Pro"/>
              </a:rPr>
              <a:t>Memory: 8GB or more.</a:t>
            </a:r>
            <a:endParaRPr sz="1400" b="0" i="0" u="none" strike="noStrike" cap="none" dirty="0">
              <a:solidFill>
                <a:schemeClr val="lt1"/>
              </a:solidFill>
              <a:latin typeface="Arial"/>
              <a:ea typeface="Arial"/>
              <a:cs typeface="Arial"/>
              <a:sym typeface="Arial"/>
            </a:endParaRPr>
          </a:p>
        </p:txBody>
      </p:sp>
      <p:sp>
        <p:nvSpPr>
          <p:cNvPr id="292" name="Google Shape;292;p41"/>
          <p:cNvSpPr txBox="1"/>
          <p:nvPr/>
        </p:nvSpPr>
        <p:spPr>
          <a:xfrm>
            <a:off x="677325" y="2434650"/>
            <a:ext cx="411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Operating System:  Windows </a:t>
            </a:r>
            <a:r>
              <a:rPr lang="en-GB" dirty="0">
                <a:solidFill>
                  <a:schemeClr val="lt1"/>
                </a:solidFill>
                <a:latin typeface="Source Sans Pro"/>
                <a:ea typeface="Source Sans Pro"/>
                <a:cs typeface="Source Sans Pro"/>
                <a:sym typeface="Source Sans Pro"/>
              </a:rPr>
              <a:t>10</a:t>
            </a:r>
            <a:r>
              <a:rPr lang="en-GB" sz="1400" b="0" i="0" u="none" strike="noStrike" cap="none" dirty="0">
                <a:solidFill>
                  <a:schemeClr val="lt1"/>
                </a:solidFill>
                <a:latin typeface="Source Sans Pro"/>
                <a:ea typeface="Source Sans Pro"/>
                <a:cs typeface="Source Sans Pro"/>
                <a:sym typeface="Source Sans Pro"/>
              </a:rPr>
              <a:t> and above.</a:t>
            </a:r>
            <a:endParaRPr sz="1400" b="0" i="0" u="none" strike="noStrike" cap="none" dirty="0">
              <a:solidFill>
                <a:srgbClr val="000000"/>
              </a:solidFill>
              <a:latin typeface="Arial"/>
              <a:ea typeface="Arial"/>
              <a:cs typeface="Arial"/>
              <a:sym typeface="Arial"/>
            </a:endParaRPr>
          </a:p>
        </p:txBody>
      </p:sp>
      <p:pic>
        <p:nvPicPr>
          <p:cNvPr id="293" name="Google Shape;293;p41"/>
          <p:cNvPicPr preferRelativeResize="0"/>
          <p:nvPr/>
        </p:nvPicPr>
        <p:blipFill rotWithShape="1">
          <a:blip r:embed="rId3">
            <a:alphaModFix/>
          </a:blip>
          <a:srcRect/>
          <a:stretch/>
        </p:blipFill>
        <p:spPr>
          <a:xfrm>
            <a:off x="5228275" y="1432275"/>
            <a:ext cx="3176099" cy="3033811"/>
          </a:xfrm>
          <a:prstGeom prst="rect">
            <a:avLst/>
          </a:prstGeom>
          <a:noFill/>
          <a:ln>
            <a:noFill/>
          </a:ln>
        </p:spPr>
      </p:pic>
      <p:sp>
        <p:nvSpPr>
          <p:cNvPr id="2" name="Google Shape;122;p28">
            <a:extLst>
              <a:ext uri="{FF2B5EF4-FFF2-40B4-BE49-F238E27FC236}">
                <a16:creationId xmlns:a16="http://schemas.microsoft.com/office/drawing/2014/main" id="{9D5169A3-5A42-800B-DB67-1CEB3260C5F6}"/>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42"/>
          <p:cNvSpPr txBox="1"/>
          <p:nvPr/>
        </p:nvSpPr>
        <p:spPr>
          <a:xfrm>
            <a:off x="1677075" y="1789350"/>
            <a:ext cx="59574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2</a:t>
            </a:fld>
            <a:endParaRPr/>
          </a:p>
        </p:txBody>
      </p:sp>
      <p:sp>
        <p:nvSpPr>
          <p:cNvPr id="128" name="Google Shape;128;p29"/>
          <p:cNvSpPr txBox="1"/>
          <p:nvPr/>
        </p:nvSpPr>
        <p:spPr>
          <a:xfrm>
            <a:off x="231575" y="343800"/>
            <a:ext cx="8912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a:solidFill>
                  <a:schemeClr val="lt1"/>
                </a:solidFill>
                <a:latin typeface="Source Sans Pro"/>
                <a:ea typeface="Source Sans Pro"/>
                <a:cs typeface="Source Sans Pro"/>
                <a:sym typeface="Source Sans Pro"/>
              </a:rPr>
              <a:t> INTRODUCTION</a:t>
            </a:r>
            <a:endParaRPr sz="3000" b="1" i="0" u="none" strike="noStrike" cap="none">
              <a:solidFill>
                <a:schemeClr val="lt1"/>
              </a:solidFill>
              <a:latin typeface="Source Sans Pro"/>
              <a:ea typeface="Source Sans Pro"/>
              <a:cs typeface="Source Sans Pro"/>
              <a:sym typeface="Source Sans Pro"/>
            </a:endParaRPr>
          </a:p>
        </p:txBody>
      </p:sp>
      <p:sp>
        <p:nvSpPr>
          <p:cNvPr id="129" name="Google Shape;129;p29"/>
          <p:cNvSpPr txBox="1"/>
          <p:nvPr/>
        </p:nvSpPr>
        <p:spPr>
          <a:xfrm>
            <a:off x="392950" y="1066600"/>
            <a:ext cx="8168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The “Library Management System” is a software that uses  to maintain the record  of the library.</a:t>
            </a:r>
            <a:endParaRPr sz="1400" b="0" i="0" u="none" strike="noStrike" cap="none" dirty="0">
              <a:solidFill>
                <a:schemeClr val="lt1"/>
              </a:solidFill>
              <a:latin typeface="Source Sans Pro"/>
              <a:ea typeface="Source Sans Pro"/>
              <a:cs typeface="Source Sans Pro"/>
              <a:sym typeface="Source Sans Pro"/>
            </a:endParaRPr>
          </a:p>
        </p:txBody>
      </p:sp>
      <p:sp>
        <p:nvSpPr>
          <p:cNvPr id="130" name="Google Shape;130;p29"/>
          <p:cNvSpPr/>
          <p:nvPr/>
        </p:nvSpPr>
        <p:spPr>
          <a:xfrm>
            <a:off x="477200" y="1895375"/>
            <a:ext cx="182400" cy="1263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9"/>
          <p:cNvSpPr/>
          <p:nvPr/>
        </p:nvSpPr>
        <p:spPr>
          <a:xfrm>
            <a:off x="477200" y="2450238"/>
            <a:ext cx="182400" cy="1263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9"/>
          <p:cNvSpPr/>
          <p:nvPr/>
        </p:nvSpPr>
        <p:spPr>
          <a:xfrm>
            <a:off x="477200" y="3052300"/>
            <a:ext cx="182400" cy="1263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9"/>
          <p:cNvSpPr/>
          <p:nvPr/>
        </p:nvSpPr>
        <p:spPr>
          <a:xfrm>
            <a:off x="492707" y="3637111"/>
            <a:ext cx="182400" cy="1263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 name="Google Shape;135;p29"/>
          <p:cNvPicPr preferRelativeResize="0"/>
          <p:nvPr/>
        </p:nvPicPr>
        <p:blipFill rotWithShape="1">
          <a:blip r:embed="rId3">
            <a:alphaModFix/>
          </a:blip>
          <a:srcRect/>
          <a:stretch/>
        </p:blipFill>
        <p:spPr>
          <a:xfrm>
            <a:off x="5499600" y="1585163"/>
            <a:ext cx="3200475" cy="2970124"/>
          </a:xfrm>
          <a:prstGeom prst="rect">
            <a:avLst/>
          </a:prstGeom>
          <a:noFill/>
          <a:ln>
            <a:noFill/>
          </a:ln>
        </p:spPr>
      </p:pic>
      <p:sp>
        <p:nvSpPr>
          <p:cNvPr id="136" name="Google Shape;136;p29"/>
          <p:cNvSpPr txBox="1"/>
          <p:nvPr/>
        </p:nvSpPr>
        <p:spPr>
          <a:xfrm>
            <a:off x="659600" y="1740100"/>
            <a:ext cx="44937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Library Management System is a software used to manages the catalog of a library.</a:t>
            </a:r>
            <a:endParaRPr sz="1400" b="0" i="0" u="none" strike="noStrike" cap="none" dirty="0">
              <a:solidFill>
                <a:srgbClr val="FFFFFF"/>
              </a:solidFill>
              <a:latin typeface="Source Sans Pro"/>
              <a:ea typeface="Source Sans Pro"/>
              <a:cs typeface="Source Sans Pro"/>
              <a:sym typeface="Source Sans Pro"/>
            </a:endParaRPr>
          </a:p>
        </p:txBody>
      </p:sp>
      <p:sp>
        <p:nvSpPr>
          <p:cNvPr id="137" name="Google Shape;137;p29"/>
          <p:cNvSpPr txBox="1"/>
          <p:nvPr/>
        </p:nvSpPr>
        <p:spPr>
          <a:xfrm>
            <a:off x="659600" y="2313300"/>
            <a:ext cx="4339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Source Sans Pro"/>
                <a:ea typeface="Source Sans Pro"/>
                <a:cs typeface="Source Sans Pro"/>
                <a:sym typeface="Source Sans Pro"/>
              </a:rPr>
              <a:t>This helps to keep the records of whole transactions of the books available in the library.</a:t>
            </a:r>
          </a:p>
        </p:txBody>
      </p:sp>
      <p:sp>
        <p:nvSpPr>
          <p:cNvPr id="138" name="Google Shape;138;p29"/>
          <p:cNvSpPr txBox="1"/>
          <p:nvPr/>
        </p:nvSpPr>
        <p:spPr>
          <a:xfrm>
            <a:off x="621050" y="2915338"/>
            <a:ext cx="42717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Source Sans Pro"/>
                <a:ea typeface="Source Sans Pro"/>
                <a:cs typeface="Source Sans Pro"/>
                <a:sym typeface="Source Sans Pro"/>
              </a:rPr>
              <a:t>Library Management handling the records of books and readers.</a:t>
            </a:r>
          </a:p>
        </p:txBody>
      </p:sp>
      <p:sp>
        <p:nvSpPr>
          <p:cNvPr id="139" name="Google Shape;139;p29"/>
          <p:cNvSpPr txBox="1"/>
          <p:nvPr/>
        </p:nvSpPr>
        <p:spPr>
          <a:xfrm>
            <a:off x="659600" y="3510173"/>
            <a:ext cx="4194600"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Source Sans Pro"/>
                <a:ea typeface="Source Sans Pro"/>
                <a:cs typeface="Source Sans Pro"/>
                <a:sym typeface="Source Sans Pro"/>
              </a:rPr>
              <a:t>It provides Books for large number of readers.</a:t>
            </a:r>
            <a:endParaRPr sz="1400" b="0" i="0" u="none" strike="noStrike" cap="none" dirty="0">
              <a:solidFill>
                <a:srgbClr val="FFFFFF"/>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5B2F5A47-DDC7-D47A-5E20-DD4D3032BF06}"/>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p:nvPr/>
        </p:nvSpPr>
        <p:spPr>
          <a:xfrm>
            <a:off x="8386784" y="474990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1" i="0" u="none" strike="noStrike" cap="none">
                <a:solidFill>
                  <a:schemeClr val="lt1"/>
                </a:solidFill>
                <a:latin typeface="Source Sans Pro"/>
                <a:ea typeface="Source Sans Pro"/>
                <a:cs typeface="Source Sans Pro"/>
                <a:sym typeface="Source Sans Pro"/>
              </a:rPr>
              <a:t>3</a:t>
            </a:fld>
            <a:endParaRPr sz="1300" b="1" i="0" u="none" strike="noStrike" cap="none">
              <a:solidFill>
                <a:schemeClr val="lt1"/>
              </a:solidFill>
              <a:latin typeface="Source Sans Pro"/>
              <a:ea typeface="Source Sans Pro"/>
              <a:cs typeface="Source Sans Pro"/>
              <a:sym typeface="Source Sans Pro"/>
            </a:endParaRPr>
          </a:p>
        </p:txBody>
      </p:sp>
      <p:sp>
        <p:nvSpPr>
          <p:cNvPr id="145" name="Google Shape;145;p30"/>
          <p:cNvSpPr txBox="1"/>
          <p:nvPr/>
        </p:nvSpPr>
        <p:spPr>
          <a:xfrm>
            <a:off x="52950" y="256250"/>
            <a:ext cx="9038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a:solidFill>
                  <a:schemeClr val="lt1"/>
                </a:solidFill>
                <a:latin typeface="Source Sans Pro"/>
                <a:ea typeface="Source Sans Pro"/>
                <a:cs typeface="Source Sans Pro"/>
                <a:sym typeface="Source Sans Pro"/>
              </a:rPr>
              <a:t> MOTIVATION</a:t>
            </a:r>
            <a:endParaRPr sz="3000" b="1" i="0" u="none" strike="noStrike" cap="none">
              <a:solidFill>
                <a:schemeClr val="lt1"/>
              </a:solidFill>
              <a:latin typeface="Source Sans Pro"/>
              <a:ea typeface="Source Sans Pro"/>
              <a:cs typeface="Source Sans Pro"/>
              <a:sym typeface="Source Sans Pro"/>
            </a:endParaRPr>
          </a:p>
        </p:txBody>
      </p:sp>
      <p:sp>
        <p:nvSpPr>
          <p:cNvPr id="146" name="Google Shape;146;p30"/>
          <p:cNvSpPr/>
          <p:nvPr/>
        </p:nvSpPr>
        <p:spPr>
          <a:xfrm rot="10800000" flipH="1">
            <a:off x="306950" y="1729524"/>
            <a:ext cx="176400" cy="1410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 name="Google Shape;147;p30"/>
          <p:cNvSpPr txBox="1"/>
          <p:nvPr/>
        </p:nvSpPr>
        <p:spPr>
          <a:xfrm>
            <a:off x="483350" y="1583541"/>
            <a:ext cx="6956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In the digital world where education sector is working towards making its space automated, why should libraries still operate the old school way? </a:t>
            </a:r>
            <a:endParaRPr sz="1400" b="0" i="0" u="none" strike="noStrike" cap="none" dirty="0">
              <a:solidFill>
                <a:schemeClr val="lt1"/>
              </a:solidFill>
              <a:latin typeface="Source Sans Pro"/>
              <a:ea typeface="Source Sans Pro"/>
              <a:cs typeface="Source Sans Pro"/>
              <a:sym typeface="Source Sans Pro"/>
            </a:endParaRPr>
          </a:p>
        </p:txBody>
      </p:sp>
      <p:sp>
        <p:nvSpPr>
          <p:cNvPr id="148" name="Google Shape;148;p30"/>
          <p:cNvSpPr/>
          <p:nvPr/>
        </p:nvSpPr>
        <p:spPr>
          <a:xfrm>
            <a:off x="306950" y="2311838"/>
            <a:ext cx="176400" cy="1410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30"/>
          <p:cNvSpPr txBox="1"/>
          <p:nvPr/>
        </p:nvSpPr>
        <p:spPr>
          <a:xfrm>
            <a:off x="535700" y="2168497"/>
            <a:ext cx="6956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Hence Library Management System can transform the manually operating libraries into automated ones seamlessly making it efficient &amp; effective at the same time.</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50" name="Google Shape;150;p30"/>
          <p:cNvSpPr/>
          <p:nvPr/>
        </p:nvSpPr>
        <p:spPr>
          <a:xfrm>
            <a:off x="306950" y="2988463"/>
            <a:ext cx="176400" cy="1410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30"/>
          <p:cNvSpPr txBox="1"/>
          <p:nvPr/>
        </p:nvSpPr>
        <p:spPr>
          <a:xfrm>
            <a:off x="511702" y="2859299"/>
            <a:ext cx="67803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This motivated us to make Library Management automated by developing user friendly application to manage book records where all the transaction details are in one place and save lot of time by avoiding manual power.</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E46CBBAA-168E-AD00-C389-1273A5761A5F}"/>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4</a:t>
            </a:fld>
            <a:endParaRPr dirty="0"/>
          </a:p>
        </p:txBody>
      </p:sp>
      <p:sp>
        <p:nvSpPr>
          <p:cNvPr id="160" name="Google Shape;160;p31"/>
          <p:cNvSpPr txBox="1"/>
          <p:nvPr/>
        </p:nvSpPr>
        <p:spPr>
          <a:xfrm>
            <a:off x="70550" y="296325"/>
            <a:ext cx="9038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a:solidFill>
                  <a:schemeClr val="lt1"/>
                </a:solidFill>
                <a:latin typeface="Source Sans Pro"/>
                <a:ea typeface="Source Sans Pro"/>
                <a:cs typeface="Source Sans Pro"/>
                <a:sym typeface="Source Sans Pro"/>
              </a:rPr>
              <a:t>                                     EXISTING SYSTEM</a:t>
            </a:r>
            <a:endParaRPr sz="3000" b="1" i="0" u="none" strike="noStrike" cap="none">
              <a:solidFill>
                <a:schemeClr val="lt1"/>
              </a:solidFill>
              <a:latin typeface="Source Sans Pro"/>
              <a:ea typeface="Source Sans Pro"/>
              <a:cs typeface="Source Sans Pro"/>
              <a:sym typeface="Source Sans Pro"/>
            </a:endParaRPr>
          </a:p>
        </p:txBody>
      </p:sp>
      <p:sp>
        <p:nvSpPr>
          <p:cNvPr id="161" name="Google Shape;161;p31"/>
          <p:cNvSpPr/>
          <p:nvPr/>
        </p:nvSpPr>
        <p:spPr>
          <a:xfrm>
            <a:off x="515050" y="1432275"/>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31"/>
          <p:cNvSpPr txBox="1"/>
          <p:nvPr/>
        </p:nvSpPr>
        <p:spPr>
          <a:xfrm>
            <a:off x="740825" y="1312325"/>
            <a:ext cx="7267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Process of keeping maintaining and retrieving the information</a:t>
            </a:r>
            <a:endParaRPr sz="1400" b="0"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 was very slow and lenthy</a:t>
            </a:r>
            <a:endParaRPr sz="1400" b="0" i="0" u="none" strike="noStrike" cap="none">
              <a:solidFill>
                <a:schemeClr val="lt1"/>
              </a:solidFill>
              <a:latin typeface="Source Sans Pro"/>
              <a:ea typeface="Source Sans Pro"/>
              <a:cs typeface="Source Sans Pro"/>
              <a:sym typeface="Source Sans Pro"/>
            </a:endParaRPr>
          </a:p>
        </p:txBody>
      </p:sp>
      <p:sp>
        <p:nvSpPr>
          <p:cNvPr id="164" name="Google Shape;164;p31"/>
          <p:cNvSpPr/>
          <p:nvPr/>
        </p:nvSpPr>
        <p:spPr>
          <a:xfrm>
            <a:off x="515050" y="2156175"/>
            <a:ext cx="155100" cy="126900"/>
          </a:xfrm>
          <a:prstGeom prst="notchedRightArrow">
            <a:avLst>
              <a:gd name="adj1" fmla="val 50000"/>
              <a:gd name="adj2" fmla="val 30713"/>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31"/>
          <p:cNvSpPr txBox="1"/>
          <p:nvPr/>
        </p:nvSpPr>
        <p:spPr>
          <a:xfrm>
            <a:off x="740825" y="2687000"/>
            <a:ext cx="467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Fast retrieval of information is not possible</a:t>
            </a:r>
            <a:endParaRPr sz="1400" b="0" i="0" u="none" strike="noStrike" cap="none" dirty="0">
              <a:solidFill>
                <a:schemeClr val="lt1"/>
              </a:solidFill>
              <a:latin typeface="Source Sans Pro"/>
              <a:ea typeface="Source Sans Pro"/>
              <a:cs typeface="Source Sans Pro"/>
              <a:sym typeface="Source Sans Pro"/>
            </a:endParaRPr>
          </a:p>
        </p:txBody>
      </p:sp>
      <p:sp>
        <p:nvSpPr>
          <p:cNvPr id="166" name="Google Shape;166;p31"/>
          <p:cNvSpPr/>
          <p:nvPr/>
        </p:nvSpPr>
        <p:spPr>
          <a:xfrm>
            <a:off x="515050" y="2823650"/>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31"/>
          <p:cNvSpPr txBox="1"/>
          <p:nvPr/>
        </p:nvSpPr>
        <p:spPr>
          <a:xfrm>
            <a:off x="797275" y="2071400"/>
            <a:ext cx="519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issue/return information is difficult to  maintain</a:t>
            </a:r>
            <a:endParaRPr sz="1400" b="0" i="0" u="none" strike="noStrike" cap="none">
              <a:solidFill>
                <a:schemeClr val="lt1"/>
              </a:solidFill>
              <a:latin typeface="Source Sans Pro"/>
              <a:ea typeface="Source Sans Pro"/>
              <a:cs typeface="Source Sans Pro"/>
              <a:sym typeface="Source Sans Pro"/>
            </a:endParaRPr>
          </a:p>
        </p:txBody>
      </p:sp>
      <p:sp>
        <p:nvSpPr>
          <p:cNvPr id="168" name="Google Shape;168;p31"/>
          <p:cNvSpPr/>
          <p:nvPr/>
        </p:nvSpPr>
        <p:spPr>
          <a:xfrm>
            <a:off x="515050" y="3427333"/>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31"/>
          <p:cNvSpPr txBox="1"/>
          <p:nvPr/>
        </p:nvSpPr>
        <p:spPr>
          <a:xfrm>
            <a:off x="776011" y="3273227"/>
            <a:ext cx="29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Tracing a book/article is difficult</a:t>
            </a:r>
            <a:endParaRPr sz="1400" b="0" i="0" u="none" strike="noStrike" cap="none" dirty="0">
              <a:solidFill>
                <a:schemeClr val="lt1"/>
              </a:solidFill>
              <a:latin typeface="Source Sans Pro"/>
              <a:ea typeface="Source Sans Pro"/>
              <a:cs typeface="Source Sans Pro"/>
              <a:sym typeface="Source Sans Pro"/>
            </a:endParaRPr>
          </a:p>
        </p:txBody>
      </p:sp>
      <p:pic>
        <p:nvPicPr>
          <p:cNvPr id="170" name="Google Shape;170;p31"/>
          <p:cNvPicPr preferRelativeResize="0"/>
          <p:nvPr/>
        </p:nvPicPr>
        <p:blipFill rotWithShape="1">
          <a:blip r:embed="rId3">
            <a:alphaModFix/>
          </a:blip>
          <a:srcRect/>
          <a:stretch/>
        </p:blipFill>
        <p:spPr>
          <a:xfrm>
            <a:off x="5777625" y="1432275"/>
            <a:ext cx="2991600" cy="3085875"/>
          </a:xfrm>
          <a:prstGeom prst="rect">
            <a:avLst/>
          </a:prstGeom>
          <a:noFill/>
          <a:ln>
            <a:noFill/>
          </a:ln>
        </p:spPr>
      </p:pic>
      <p:sp>
        <p:nvSpPr>
          <p:cNvPr id="2" name="Google Shape;122;p28">
            <a:extLst>
              <a:ext uri="{FF2B5EF4-FFF2-40B4-BE49-F238E27FC236}">
                <a16:creationId xmlns:a16="http://schemas.microsoft.com/office/drawing/2014/main" id="{6FCA6464-BF49-933B-8034-AFC83CCA8AAD}"/>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5</a:t>
            </a:fld>
            <a:endParaRPr/>
          </a:p>
        </p:txBody>
      </p:sp>
      <p:sp>
        <p:nvSpPr>
          <p:cNvPr id="176" name="Google Shape;176;p32"/>
          <p:cNvSpPr txBox="1"/>
          <p:nvPr/>
        </p:nvSpPr>
        <p:spPr>
          <a:xfrm>
            <a:off x="-17700" y="314975"/>
            <a:ext cx="91794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a:solidFill>
                  <a:srgbClr val="000000"/>
                </a:solidFill>
                <a:latin typeface="Source Sans Pro"/>
                <a:ea typeface="Source Sans Pro"/>
                <a:cs typeface="Source Sans Pro"/>
                <a:sym typeface="Source Sans Pro"/>
              </a:rPr>
              <a:t>                                 </a:t>
            </a:r>
            <a:r>
              <a:rPr lang="en-GB" sz="3000" b="1" i="0" u="none" strike="noStrike" cap="none">
                <a:solidFill>
                  <a:schemeClr val="lt1"/>
                </a:solidFill>
                <a:latin typeface="Source Sans Pro"/>
                <a:ea typeface="Source Sans Pro"/>
                <a:cs typeface="Source Sans Pro"/>
                <a:sym typeface="Source Sans Pro"/>
              </a:rPr>
              <a:t> PROPOSED SYSTEM</a:t>
            </a:r>
            <a:endParaRPr sz="3000" b="1" i="0" u="none" strike="noStrike" cap="none">
              <a:solidFill>
                <a:schemeClr val="lt1"/>
              </a:solidFill>
              <a:latin typeface="Source Sans Pro"/>
              <a:ea typeface="Source Sans Pro"/>
              <a:cs typeface="Source Sans Pro"/>
              <a:sym typeface="Source Sans Pro"/>
            </a:endParaRPr>
          </a:p>
        </p:txBody>
      </p:sp>
      <p:sp>
        <p:nvSpPr>
          <p:cNvPr id="177" name="Google Shape;177;p32"/>
          <p:cNvSpPr/>
          <p:nvPr/>
        </p:nvSpPr>
        <p:spPr>
          <a:xfrm>
            <a:off x="515050" y="1408575"/>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2"/>
          <p:cNvSpPr txBox="1"/>
          <p:nvPr/>
        </p:nvSpPr>
        <p:spPr>
          <a:xfrm>
            <a:off x="747950" y="1271925"/>
            <a:ext cx="670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To eliminate the paper work in library</a:t>
            </a:r>
            <a:endParaRPr sz="1400" b="0" i="0" u="none" strike="noStrike" cap="none">
              <a:solidFill>
                <a:schemeClr val="lt1"/>
              </a:solidFill>
              <a:latin typeface="Source Sans Pro"/>
              <a:ea typeface="Source Sans Pro"/>
              <a:cs typeface="Source Sans Pro"/>
              <a:sym typeface="Source Sans Pro"/>
            </a:endParaRPr>
          </a:p>
        </p:txBody>
      </p:sp>
      <p:sp>
        <p:nvSpPr>
          <p:cNvPr id="179" name="Google Shape;179;p32"/>
          <p:cNvSpPr/>
          <p:nvPr/>
        </p:nvSpPr>
        <p:spPr>
          <a:xfrm>
            <a:off x="515050" y="2132475"/>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2"/>
          <p:cNvSpPr txBox="1"/>
          <p:nvPr/>
        </p:nvSpPr>
        <p:spPr>
          <a:xfrm>
            <a:off x="747950" y="1982575"/>
            <a:ext cx="582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To record every transaction in computerized system </a:t>
            </a:r>
            <a:endParaRPr sz="1400" b="0" i="0" u="none" strike="noStrike" cap="none">
              <a:solidFill>
                <a:schemeClr val="lt1"/>
              </a:solidFill>
              <a:latin typeface="Source Sans Pro"/>
              <a:ea typeface="Source Sans Pro"/>
              <a:cs typeface="Source Sans Pro"/>
              <a:sym typeface="Source Sans Pro"/>
            </a:endParaRPr>
          </a:p>
        </p:txBody>
      </p:sp>
      <p:sp>
        <p:nvSpPr>
          <p:cNvPr id="181" name="Google Shape;181;p32"/>
          <p:cNvSpPr/>
          <p:nvPr/>
        </p:nvSpPr>
        <p:spPr>
          <a:xfrm>
            <a:off x="515050" y="2799950"/>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2"/>
          <p:cNvSpPr txBox="1"/>
          <p:nvPr/>
        </p:nvSpPr>
        <p:spPr>
          <a:xfrm>
            <a:off x="747950" y="2643300"/>
            <a:ext cx="456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To design a user friendly graphical user interface for the user  to save the time </a:t>
            </a:r>
            <a:endParaRPr sz="1400" b="0" i="0" u="none" strike="noStrike" cap="none">
              <a:solidFill>
                <a:schemeClr val="lt1"/>
              </a:solidFill>
              <a:latin typeface="Source Sans Pro"/>
              <a:ea typeface="Source Sans Pro"/>
              <a:cs typeface="Source Sans Pro"/>
              <a:sym typeface="Source Sans Pro"/>
            </a:endParaRPr>
          </a:p>
        </p:txBody>
      </p:sp>
      <p:sp>
        <p:nvSpPr>
          <p:cNvPr id="183" name="Google Shape;183;p32"/>
          <p:cNvSpPr/>
          <p:nvPr/>
        </p:nvSpPr>
        <p:spPr>
          <a:xfrm>
            <a:off x="515050" y="3467425"/>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2"/>
          <p:cNvSpPr txBox="1"/>
          <p:nvPr/>
        </p:nvSpPr>
        <p:spPr>
          <a:xfrm>
            <a:off x="747950" y="3361575"/>
            <a:ext cx="473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Students gets all the information at one place and do not</a:t>
            </a:r>
            <a:endParaRPr sz="1400" b="0"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Source Sans Pro"/>
                <a:ea typeface="Source Sans Pro"/>
                <a:cs typeface="Source Sans Pro"/>
                <a:sym typeface="Source Sans Pro"/>
              </a:rPr>
              <a:t> have to go to library to retrieve the transaction details</a:t>
            </a:r>
            <a:endParaRPr sz="1400" b="0" i="0" u="none" strike="noStrike" cap="none">
              <a:solidFill>
                <a:schemeClr val="lt1"/>
              </a:solidFill>
              <a:latin typeface="Source Sans Pro"/>
              <a:ea typeface="Source Sans Pro"/>
              <a:cs typeface="Source Sans Pro"/>
              <a:sym typeface="Source Sans Pro"/>
            </a:endParaRPr>
          </a:p>
        </p:txBody>
      </p:sp>
      <p:pic>
        <p:nvPicPr>
          <p:cNvPr id="186" name="Google Shape;186;p32"/>
          <p:cNvPicPr preferRelativeResize="0"/>
          <p:nvPr/>
        </p:nvPicPr>
        <p:blipFill rotWithShape="1">
          <a:blip r:embed="rId3">
            <a:alphaModFix/>
          </a:blip>
          <a:srcRect/>
          <a:stretch/>
        </p:blipFill>
        <p:spPr>
          <a:xfrm>
            <a:off x="5690425" y="1161625"/>
            <a:ext cx="2970275" cy="3220588"/>
          </a:xfrm>
          <a:prstGeom prst="rect">
            <a:avLst/>
          </a:prstGeom>
          <a:noFill/>
          <a:ln>
            <a:noFill/>
          </a:ln>
        </p:spPr>
      </p:pic>
      <p:sp>
        <p:nvSpPr>
          <p:cNvPr id="2" name="Google Shape;122;p28">
            <a:extLst>
              <a:ext uri="{FF2B5EF4-FFF2-40B4-BE49-F238E27FC236}">
                <a16:creationId xmlns:a16="http://schemas.microsoft.com/office/drawing/2014/main" id="{9F7133AD-9AB4-FF93-374A-916EC9147C26}"/>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6</a:t>
            </a:fld>
            <a:endParaRPr/>
          </a:p>
        </p:txBody>
      </p:sp>
      <p:sp>
        <p:nvSpPr>
          <p:cNvPr id="217" name="Google Shape;217;p35"/>
          <p:cNvSpPr txBox="1"/>
          <p:nvPr/>
        </p:nvSpPr>
        <p:spPr>
          <a:xfrm>
            <a:off x="0" y="359825"/>
            <a:ext cx="9144000" cy="6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sz="3000" b="1" i="0" u="none" strike="noStrike" cap="none" dirty="0">
                <a:solidFill>
                  <a:schemeClr val="lt1"/>
                </a:solidFill>
                <a:latin typeface="Source Sans Pro"/>
                <a:ea typeface="Source Sans Pro"/>
                <a:cs typeface="Source Sans Pro"/>
                <a:sym typeface="Source Sans Pro"/>
              </a:rPr>
              <a:t>PROJECT OBJECTIVES</a:t>
            </a:r>
            <a:endParaRPr sz="3000" b="1" i="0" u="none" strike="noStrike" cap="none" dirty="0">
              <a:solidFill>
                <a:schemeClr val="lt1"/>
              </a:solidFill>
              <a:latin typeface="Source Sans Pro"/>
              <a:ea typeface="Source Sans Pro"/>
              <a:cs typeface="Source Sans Pro"/>
              <a:sym typeface="Source Sans Pro"/>
            </a:endParaRPr>
          </a:p>
        </p:txBody>
      </p:sp>
      <p:sp>
        <p:nvSpPr>
          <p:cNvPr id="218" name="Google Shape;218;p35"/>
          <p:cNvSpPr/>
          <p:nvPr/>
        </p:nvSpPr>
        <p:spPr>
          <a:xfrm>
            <a:off x="356175" y="1430600"/>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5"/>
          <p:cNvSpPr txBox="1"/>
          <p:nvPr/>
        </p:nvSpPr>
        <p:spPr>
          <a:xfrm>
            <a:off x="555974" y="1330550"/>
            <a:ext cx="8588025" cy="8309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The objective of the "Library Management Software" is to handle the entire activity of a library. The software keeps track of all the information about the books in the library, their complete details and total number of books available in the Library.</a:t>
            </a:r>
            <a:r>
              <a:rPr lang="en-GB" sz="1400" b="0" i="0" u="none" strike="noStrike" cap="none" dirty="0">
                <a:solidFill>
                  <a:schemeClr val="lt1"/>
                </a:solidFill>
                <a:latin typeface="Source Sans Pro"/>
                <a:ea typeface="Source Sans Pro"/>
                <a:cs typeface="Source Sans Pro"/>
                <a:sym typeface="Source Sans Pro"/>
              </a:rPr>
              <a:t> </a:t>
            </a:r>
            <a:endParaRPr sz="1400" b="0" i="0" u="none" strike="noStrike" cap="none" dirty="0">
              <a:solidFill>
                <a:schemeClr val="lt1"/>
              </a:solidFill>
              <a:latin typeface="Source Sans Pro"/>
              <a:ea typeface="Source Sans Pro"/>
              <a:cs typeface="Source Sans Pro"/>
              <a:sym typeface="Source Sans Pro"/>
            </a:endParaRPr>
          </a:p>
        </p:txBody>
      </p:sp>
      <p:sp>
        <p:nvSpPr>
          <p:cNvPr id="220" name="Google Shape;220;p35"/>
          <p:cNvSpPr/>
          <p:nvPr/>
        </p:nvSpPr>
        <p:spPr>
          <a:xfrm>
            <a:off x="356175" y="2297925"/>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5"/>
          <p:cNvSpPr txBox="1"/>
          <p:nvPr/>
        </p:nvSpPr>
        <p:spPr>
          <a:xfrm>
            <a:off x="555975" y="2836825"/>
            <a:ext cx="542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To provide secure system</a:t>
            </a:r>
            <a:endParaRPr sz="1400" b="0" i="0" u="none" strike="noStrike" cap="none" dirty="0">
              <a:solidFill>
                <a:schemeClr val="lt1"/>
              </a:solidFill>
              <a:latin typeface="Source Sans Pro"/>
              <a:ea typeface="Source Sans Pro"/>
              <a:cs typeface="Source Sans Pro"/>
              <a:sym typeface="Source Sans Pro"/>
            </a:endParaRPr>
          </a:p>
        </p:txBody>
      </p:sp>
      <p:sp>
        <p:nvSpPr>
          <p:cNvPr id="222" name="Google Shape;222;p35"/>
          <p:cNvSpPr/>
          <p:nvPr/>
        </p:nvSpPr>
        <p:spPr>
          <a:xfrm>
            <a:off x="356175" y="2936875"/>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5"/>
          <p:cNvSpPr txBox="1"/>
          <p:nvPr/>
        </p:nvSpPr>
        <p:spPr>
          <a:xfrm>
            <a:off x="555975" y="3475775"/>
            <a:ext cx="8531318"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Source Sans Pro"/>
                <a:ea typeface="Source Sans Pro"/>
                <a:cs typeface="Source Sans Pro"/>
                <a:sym typeface="Source Sans Pro"/>
              </a:rPr>
              <a:t>The user will find it easy in this automated system rather than using the manual writing system. The system contains a database where all the information will be stored safely. The system is user-friendly and error free.</a:t>
            </a:r>
          </a:p>
        </p:txBody>
      </p:sp>
      <p:sp>
        <p:nvSpPr>
          <p:cNvPr id="224" name="Google Shape;224;p35"/>
          <p:cNvSpPr/>
          <p:nvPr/>
        </p:nvSpPr>
        <p:spPr>
          <a:xfrm>
            <a:off x="356175" y="3575825"/>
            <a:ext cx="199800" cy="2001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5"/>
          <p:cNvSpPr txBox="1"/>
          <p:nvPr/>
        </p:nvSpPr>
        <p:spPr>
          <a:xfrm>
            <a:off x="555975" y="2191388"/>
            <a:ext cx="548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Maintain issue and return dates of all the transactions.</a:t>
            </a:r>
            <a:endParaRPr sz="1400" b="0" i="0" u="none" strike="noStrike" cap="none" dirty="0">
              <a:solidFill>
                <a:srgbClr val="FFFFFF"/>
              </a:solidFill>
              <a:latin typeface="Source Sans Pro"/>
              <a:ea typeface="Source Sans Pro"/>
              <a:cs typeface="Source Sans Pro"/>
              <a:sym typeface="Source Sans Pro"/>
            </a:endParaRPr>
          </a:p>
        </p:txBody>
      </p:sp>
      <p:sp>
        <p:nvSpPr>
          <p:cNvPr id="2" name="Google Shape;122;p28">
            <a:extLst>
              <a:ext uri="{FF2B5EF4-FFF2-40B4-BE49-F238E27FC236}">
                <a16:creationId xmlns:a16="http://schemas.microsoft.com/office/drawing/2014/main" id="{0E16C522-112B-C23E-E7E8-5A6478BDE4FE}"/>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7;p35">
            <a:extLst>
              <a:ext uri="{FF2B5EF4-FFF2-40B4-BE49-F238E27FC236}">
                <a16:creationId xmlns:a16="http://schemas.microsoft.com/office/drawing/2014/main" id="{BEEBB155-4565-59D2-4975-CC0630F3BB30}"/>
              </a:ext>
            </a:extLst>
          </p:cNvPr>
          <p:cNvSpPr txBox="1"/>
          <p:nvPr/>
        </p:nvSpPr>
        <p:spPr>
          <a:xfrm>
            <a:off x="0" y="359825"/>
            <a:ext cx="9144000" cy="6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sz="3000" b="1" i="0" u="none" strike="noStrike" cap="none" dirty="0">
                <a:solidFill>
                  <a:schemeClr val="lt1"/>
                </a:solidFill>
                <a:latin typeface="Source Sans Pro"/>
                <a:ea typeface="Source Sans Pro"/>
                <a:cs typeface="Source Sans Pro"/>
                <a:sym typeface="Source Sans Pro"/>
              </a:rPr>
              <a:t>PROJECT SCOPE</a:t>
            </a:r>
            <a:endParaRPr sz="3000" b="1" i="0" u="none" strike="noStrike" cap="none" dirty="0">
              <a:solidFill>
                <a:schemeClr val="lt1"/>
              </a:solidFill>
              <a:latin typeface="Source Sans Pro"/>
              <a:ea typeface="Source Sans Pro"/>
              <a:cs typeface="Source Sans Pro"/>
              <a:sym typeface="Source Sans Pro"/>
            </a:endParaRPr>
          </a:p>
        </p:txBody>
      </p:sp>
      <p:sp>
        <p:nvSpPr>
          <p:cNvPr id="6" name="Google Shape;246;p37">
            <a:extLst>
              <a:ext uri="{FF2B5EF4-FFF2-40B4-BE49-F238E27FC236}">
                <a16:creationId xmlns:a16="http://schemas.microsoft.com/office/drawing/2014/main" id="{FEF52F35-DA6D-B6C7-A712-626424BBF17E}"/>
              </a:ext>
            </a:extLst>
          </p:cNvPr>
          <p:cNvSpPr txBox="1"/>
          <p:nvPr/>
        </p:nvSpPr>
        <p:spPr>
          <a:xfrm>
            <a:off x="772632" y="1528534"/>
            <a:ext cx="8293395" cy="615523"/>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US" sz="1400" b="0" i="0" u="none" strike="noStrike" cap="none" dirty="0">
                <a:solidFill>
                  <a:srgbClr val="FFFFFF"/>
                </a:solidFill>
                <a:latin typeface="Source Sans Pro"/>
                <a:ea typeface="Source Sans Pro"/>
                <a:cs typeface="Source Sans Pro"/>
                <a:sym typeface="Source Sans Pro"/>
              </a:rPr>
              <a:t>Any education institute and government office's can make use of it for providing information about author, </a:t>
            </a:r>
            <a:r>
              <a:rPr lang="en-US" dirty="0">
                <a:solidFill>
                  <a:srgbClr val="FFFFFF"/>
                </a:solidFill>
                <a:latin typeface="Source Sans Pro"/>
                <a:ea typeface="Source Sans Pro"/>
                <a:cs typeface="Source Sans Pro"/>
                <a:sym typeface="Source Sans Pro"/>
              </a:rPr>
              <a:t>     </a:t>
            </a:r>
            <a:r>
              <a:rPr lang="en-US" sz="1400" b="0" i="0" u="none" strike="noStrike" cap="none" dirty="0">
                <a:solidFill>
                  <a:srgbClr val="FFFFFF"/>
                </a:solidFill>
                <a:latin typeface="Source Sans Pro"/>
                <a:ea typeface="Source Sans Pro"/>
                <a:cs typeface="Source Sans Pro"/>
                <a:sym typeface="Source Sans Pro"/>
              </a:rPr>
              <a:t>content of the available books etc.</a:t>
            </a:r>
          </a:p>
        </p:txBody>
      </p:sp>
      <p:sp>
        <p:nvSpPr>
          <p:cNvPr id="8" name="Google Shape;246;p37">
            <a:extLst>
              <a:ext uri="{FF2B5EF4-FFF2-40B4-BE49-F238E27FC236}">
                <a16:creationId xmlns:a16="http://schemas.microsoft.com/office/drawing/2014/main" id="{DFDA6180-8DD3-C157-989B-A951E6DAA8C1}"/>
              </a:ext>
            </a:extLst>
          </p:cNvPr>
          <p:cNvSpPr txBox="1"/>
          <p:nvPr/>
        </p:nvSpPr>
        <p:spPr>
          <a:xfrm>
            <a:off x="772631" y="2144057"/>
            <a:ext cx="8293395" cy="615523"/>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Source Sans Pro"/>
                <a:ea typeface="Source Sans Pro"/>
                <a:cs typeface="Source Sans Pro"/>
                <a:sym typeface="Source Sans Pro"/>
              </a:rPr>
              <a:t>•    </a:t>
            </a:r>
            <a:r>
              <a:rPr lang="en-US" sz="1400" b="0" i="0" u="none" strike="noStrike" cap="none" dirty="0">
                <a:solidFill>
                  <a:srgbClr val="FFFFFF"/>
                </a:solidFill>
                <a:latin typeface="Source Sans Pro"/>
                <a:ea typeface="Source Sans Pro"/>
                <a:cs typeface="Source Sans Pro"/>
                <a:sym typeface="Source Sans Pro"/>
              </a:rPr>
              <a:t>This project can further be extended by adding the facility of e-book's, to overcome the problem of book stock in library.</a:t>
            </a:r>
          </a:p>
        </p:txBody>
      </p:sp>
      <p:sp>
        <p:nvSpPr>
          <p:cNvPr id="9" name="Google Shape;175;p32">
            <a:extLst>
              <a:ext uri="{FF2B5EF4-FFF2-40B4-BE49-F238E27FC236}">
                <a16:creationId xmlns:a16="http://schemas.microsoft.com/office/drawing/2014/main" id="{94CD6D80-3934-0640-B29E-E20E69094245}"/>
              </a:ext>
            </a:extLst>
          </p:cNvPr>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7</a:t>
            </a:fld>
            <a:endParaRPr/>
          </a:p>
        </p:txBody>
      </p:sp>
      <p:sp>
        <p:nvSpPr>
          <p:cNvPr id="10" name="Google Shape;122;p28">
            <a:extLst>
              <a:ext uri="{FF2B5EF4-FFF2-40B4-BE49-F238E27FC236}">
                <a16:creationId xmlns:a16="http://schemas.microsoft.com/office/drawing/2014/main" id="{62320DEC-EE11-50CF-8BF1-C465949316B4}"/>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extLst>
      <p:ext uri="{BB962C8B-B14F-4D97-AF65-F5344CB8AC3E}">
        <p14:creationId xmlns:p14="http://schemas.microsoft.com/office/powerpoint/2010/main" val="137523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8</a:t>
            </a:fld>
            <a:endParaRPr/>
          </a:p>
        </p:txBody>
      </p:sp>
      <p:sp>
        <p:nvSpPr>
          <p:cNvPr id="192" name="Google Shape;192;p33"/>
          <p:cNvSpPr txBox="1"/>
          <p:nvPr/>
        </p:nvSpPr>
        <p:spPr>
          <a:xfrm>
            <a:off x="0" y="253975"/>
            <a:ext cx="9144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u="none" strike="noStrike" cap="none">
                <a:solidFill>
                  <a:schemeClr val="lt1"/>
                </a:solidFill>
                <a:latin typeface="Arial"/>
                <a:ea typeface="Arial"/>
                <a:cs typeface="Arial"/>
                <a:sym typeface="Arial"/>
              </a:rPr>
              <a:t> PROJECT DESCRIPTION </a:t>
            </a:r>
            <a:endParaRPr sz="3000" b="1" i="0" u="none" strike="noStrike" cap="none">
              <a:solidFill>
                <a:schemeClr val="lt1"/>
              </a:solidFill>
              <a:latin typeface="Arial"/>
              <a:ea typeface="Arial"/>
              <a:cs typeface="Arial"/>
              <a:sym typeface="Arial"/>
            </a:endParaRPr>
          </a:p>
        </p:txBody>
      </p:sp>
      <p:sp>
        <p:nvSpPr>
          <p:cNvPr id="193" name="Google Shape;193;p33"/>
          <p:cNvSpPr/>
          <p:nvPr/>
        </p:nvSpPr>
        <p:spPr>
          <a:xfrm>
            <a:off x="536225" y="1369400"/>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 name="Google Shape;194;p33"/>
          <p:cNvSpPr txBox="1"/>
          <p:nvPr/>
        </p:nvSpPr>
        <p:spPr>
          <a:xfrm>
            <a:off x="536225" y="832550"/>
            <a:ext cx="7951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lt1"/>
                </a:solidFill>
                <a:latin typeface="Source Sans Pro"/>
                <a:ea typeface="Source Sans Pro"/>
                <a:cs typeface="Source Sans Pro"/>
                <a:sym typeface="Source Sans Pro"/>
              </a:rPr>
              <a:t>L</a:t>
            </a:r>
            <a:r>
              <a:rPr lang="en-GB" sz="1400" b="0" i="0" u="none" strike="noStrike" cap="none" dirty="0">
                <a:solidFill>
                  <a:schemeClr val="lt1"/>
                </a:solidFill>
                <a:latin typeface="Source Sans Pro"/>
                <a:ea typeface="Source Sans Pro"/>
                <a:cs typeface="Source Sans Pro"/>
                <a:sym typeface="Source Sans Pro"/>
              </a:rPr>
              <a:t>ibrary Management System divided in two modules</a:t>
            </a:r>
            <a:endParaRPr sz="1400" b="0" i="0" u="none" strike="noStrike" cap="none" dirty="0">
              <a:solidFill>
                <a:schemeClr val="lt1"/>
              </a:solidFill>
              <a:latin typeface="Source Sans Pro"/>
              <a:ea typeface="Source Sans Pro"/>
              <a:cs typeface="Source Sans Pro"/>
              <a:sym typeface="Source Sans Pro"/>
            </a:endParaRPr>
          </a:p>
        </p:txBody>
      </p:sp>
      <p:sp>
        <p:nvSpPr>
          <p:cNvPr id="195" name="Google Shape;195;p33"/>
          <p:cNvSpPr txBox="1"/>
          <p:nvPr/>
        </p:nvSpPr>
        <p:spPr>
          <a:xfrm>
            <a:off x="670150" y="12327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ADMIN</a:t>
            </a:r>
            <a:endParaRPr sz="1400" b="1" i="0" u="none" strike="noStrike" cap="none">
              <a:solidFill>
                <a:schemeClr val="lt1"/>
              </a:solidFill>
              <a:latin typeface="Arial"/>
              <a:ea typeface="Arial"/>
              <a:cs typeface="Arial"/>
              <a:sym typeface="Arial"/>
            </a:endParaRPr>
          </a:p>
        </p:txBody>
      </p:sp>
      <p:sp>
        <p:nvSpPr>
          <p:cNvPr id="196" name="Google Shape;196;p33"/>
          <p:cNvSpPr txBox="1"/>
          <p:nvPr/>
        </p:nvSpPr>
        <p:spPr>
          <a:xfrm>
            <a:off x="670150" y="1779216"/>
            <a:ext cx="4256269" cy="19081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Admin Dashboard.</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Admin can add/update/delete article.</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Admin can add/update/delete author.</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Admin can add/update/delete books.</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p:txBody>
      </p:sp>
      <p:sp>
        <p:nvSpPr>
          <p:cNvPr id="197" name="Google Shape;197;p33"/>
          <p:cNvSpPr txBox="1"/>
          <p:nvPr/>
        </p:nvSpPr>
        <p:spPr>
          <a:xfrm>
            <a:off x="670150" y="3428607"/>
            <a:ext cx="8424055" cy="16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Admin can issue a new book or articles to student and also update  the details when student return 	book.</a:t>
            </a:r>
            <a:endParaRPr sz="1400" b="0" i="0" u="none" strike="noStrike" cap="none" dirty="0">
              <a:solidFill>
                <a:schemeClr val="lt1"/>
              </a:solidFill>
              <a:latin typeface="Source Sans Pro"/>
              <a:ea typeface="Source Sans Pro"/>
              <a:cs typeface="Source Sans Pro"/>
              <a:sym typeface="Source Sans Pro"/>
            </a:endParaRPr>
          </a:p>
        </p:txBody>
      </p:sp>
      <p:sp>
        <p:nvSpPr>
          <p:cNvPr id="201" name="Google Shape;201;p33"/>
          <p:cNvSpPr txBox="1"/>
          <p:nvPr/>
        </p:nvSpPr>
        <p:spPr>
          <a:xfrm>
            <a:off x="1167550" y="4480850"/>
            <a:ext cx="49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Light"/>
              <a:ea typeface="Montserrat Light"/>
              <a:cs typeface="Montserrat Light"/>
              <a:sym typeface="Montserrat Light"/>
            </a:endParaRPr>
          </a:p>
        </p:txBody>
      </p:sp>
      <p:sp>
        <p:nvSpPr>
          <p:cNvPr id="202" name="Google Shape;202;p33"/>
          <p:cNvSpPr txBox="1"/>
          <p:nvPr/>
        </p:nvSpPr>
        <p:spPr>
          <a:xfrm>
            <a:off x="691325" y="4033766"/>
            <a:ext cx="393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Source Sans Pro"/>
                <a:ea typeface="Source Sans Pro"/>
                <a:cs typeface="Source Sans Pro"/>
                <a:sym typeface="Source Sans Pro"/>
              </a:rPr>
              <a:t>⦁                      Admin can also view student details.</a:t>
            </a:r>
            <a:endParaRPr dirty="0"/>
          </a:p>
        </p:txBody>
      </p:sp>
      <p:sp>
        <p:nvSpPr>
          <p:cNvPr id="2" name="Google Shape;122;p28">
            <a:extLst>
              <a:ext uri="{FF2B5EF4-FFF2-40B4-BE49-F238E27FC236}">
                <a16:creationId xmlns:a16="http://schemas.microsoft.com/office/drawing/2014/main" id="{AED7B2ED-2970-D9AD-5A53-EDC969EAF252}"/>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GB"/>
              <a:t>9</a:t>
            </a:fld>
            <a:endParaRPr/>
          </a:p>
        </p:txBody>
      </p:sp>
      <p:sp>
        <p:nvSpPr>
          <p:cNvPr id="208" name="Google Shape;208;p34"/>
          <p:cNvSpPr txBox="1"/>
          <p:nvPr/>
        </p:nvSpPr>
        <p:spPr>
          <a:xfrm>
            <a:off x="486825" y="458600"/>
            <a:ext cx="4833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a:solidFill>
                  <a:schemeClr val="lt1"/>
                </a:solidFill>
                <a:latin typeface="Source Sans Pro"/>
                <a:ea typeface="Source Sans Pro"/>
                <a:cs typeface="Source Sans Pro"/>
                <a:sym typeface="Source Sans Pro"/>
              </a:rPr>
              <a:t>USER</a:t>
            </a:r>
            <a:r>
              <a:rPr lang="en-GB" sz="1500" b="1" i="0" u="none" strike="noStrike" cap="none">
                <a:solidFill>
                  <a:schemeClr val="lt1"/>
                </a:solidFill>
                <a:latin typeface="Source Sans Pro"/>
                <a:ea typeface="Source Sans Pro"/>
                <a:cs typeface="Source Sans Pro"/>
                <a:sym typeface="Source Sans Pro"/>
              </a:rPr>
              <a:t>:</a:t>
            </a:r>
            <a:endParaRPr sz="1500" b="1" i="0" u="none" strike="noStrike" cap="none">
              <a:solidFill>
                <a:schemeClr val="lt1"/>
              </a:solidFill>
              <a:latin typeface="Source Sans Pro"/>
              <a:ea typeface="Source Sans Pro"/>
              <a:cs typeface="Source Sans Pro"/>
              <a:sym typeface="Source Sans Pro"/>
            </a:endParaRPr>
          </a:p>
        </p:txBody>
      </p:sp>
      <p:sp>
        <p:nvSpPr>
          <p:cNvPr id="209" name="Google Shape;209;p34"/>
          <p:cNvSpPr txBox="1"/>
          <p:nvPr/>
        </p:nvSpPr>
        <p:spPr>
          <a:xfrm>
            <a:off x="952462" y="1158653"/>
            <a:ext cx="6342900" cy="19081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dirty="0">
                <a:solidFill>
                  <a:schemeClr val="lt1"/>
                </a:solidFill>
                <a:latin typeface="Source Sans Pro"/>
                <a:ea typeface="Source Sans Pro"/>
                <a:cs typeface="Source Sans Pro"/>
                <a:sym typeface="Source Sans Pro"/>
              </a:rPr>
              <a:t>User</a:t>
            </a:r>
            <a:r>
              <a:rPr lang="en-GB" sz="1400" b="0" i="0" u="none" strike="noStrike" cap="none" dirty="0">
                <a:solidFill>
                  <a:schemeClr val="lt1"/>
                </a:solidFill>
                <a:latin typeface="Source Sans Pro"/>
                <a:ea typeface="Source Sans Pro"/>
                <a:cs typeface="Source Sans Pro"/>
                <a:sym typeface="Source Sans Pro"/>
              </a:rPr>
              <a:t> can register themselves.</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dirty="0">
                <a:solidFill>
                  <a:schemeClr val="lt1"/>
                </a:solidFill>
                <a:latin typeface="Source Sans Pro"/>
                <a:ea typeface="Source Sans Pro"/>
                <a:cs typeface="Source Sans Pro"/>
                <a:sym typeface="Source Sans Pro"/>
              </a:rPr>
              <a:t>User</a:t>
            </a:r>
            <a:r>
              <a:rPr lang="en-GB" sz="1400" b="0" i="0" u="none" strike="noStrike" cap="none" dirty="0">
                <a:solidFill>
                  <a:schemeClr val="lt1"/>
                </a:solidFill>
                <a:latin typeface="Source Sans Pro"/>
                <a:ea typeface="Source Sans Pro"/>
                <a:cs typeface="Source Sans Pro"/>
                <a:sym typeface="Source Sans Pro"/>
              </a:rPr>
              <a:t> can view the book or articles present in the library. </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dirty="0">
                <a:solidFill>
                  <a:schemeClr val="lt1"/>
                </a:solidFill>
                <a:latin typeface="Source Sans Pro"/>
                <a:ea typeface="Source Sans Pro"/>
                <a:cs typeface="Source Sans Pro"/>
                <a:sym typeface="Source Sans Pro"/>
              </a:rPr>
              <a:t>User</a:t>
            </a:r>
            <a:r>
              <a:rPr lang="en-GB" sz="1400" b="0" i="0" u="none" strike="noStrike" cap="none" dirty="0">
                <a:solidFill>
                  <a:schemeClr val="lt1"/>
                </a:solidFill>
                <a:latin typeface="Source Sans Pro"/>
                <a:ea typeface="Source Sans Pro"/>
                <a:cs typeface="Source Sans Pro"/>
                <a:sym typeface="Source Sans Pro"/>
              </a:rPr>
              <a:t> can view issued book and book return date-time.</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Source Sans Pro"/>
                <a:ea typeface="Source Sans Pro"/>
                <a:cs typeface="Source Sans Pro"/>
                <a:sym typeface="Source Sans Pro"/>
              </a:rPr>
              <a:t>⦁	</a:t>
            </a:r>
            <a:r>
              <a:rPr lang="en-GB" dirty="0">
                <a:solidFill>
                  <a:schemeClr val="lt1"/>
                </a:solidFill>
                <a:latin typeface="Source Sans Pro"/>
                <a:ea typeface="Source Sans Pro"/>
                <a:cs typeface="Source Sans Pro"/>
                <a:sym typeface="Source Sans Pro"/>
              </a:rPr>
              <a:t>User </a:t>
            </a:r>
            <a:r>
              <a:rPr lang="en-GB" sz="1400" b="0" i="0" u="none" strike="noStrike" cap="none" dirty="0">
                <a:solidFill>
                  <a:schemeClr val="lt1"/>
                </a:solidFill>
                <a:latin typeface="Source Sans Pro"/>
                <a:ea typeface="Source Sans Pro"/>
                <a:cs typeface="Source Sans Pro"/>
                <a:sym typeface="Source Sans Pro"/>
              </a:rPr>
              <a:t>can check whether the book is returned or not.</a:t>
            </a:r>
            <a:endParaRPr sz="1400" b="0" i="0" u="none" strike="noStrike" cap="none" dirty="0">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ource Sans Pro"/>
              <a:ea typeface="Source Sans Pro"/>
              <a:cs typeface="Source Sans Pro"/>
              <a:sym typeface="Source Sans Pro"/>
            </a:endParaRPr>
          </a:p>
        </p:txBody>
      </p:sp>
      <p:sp>
        <p:nvSpPr>
          <p:cNvPr id="210" name="Google Shape;210;p34"/>
          <p:cNvSpPr/>
          <p:nvPr/>
        </p:nvSpPr>
        <p:spPr>
          <a:xfrm>
            <a:off x="388050" y="595250"/>
            <a:ext cx="155100" cy="126900"/>
          </a:xfrm>
          <a:prstGeom prst="notchedRightArrow">
            <a:avLst>
              <a:gd name="adj1" fmla="val 50000"/>
              <a:gd name="adj2" fmla="val 50000"/>
            </a:avLst>
          </a:prstGeom>
          <a:solidFill>
            <a:srgbClr val="ECEFF1"/>
          </a:solidFill>
          <a:ln w="9525" cap="flat" cmpd="sng">
            <a:solidFill>
              <a:srgbClr val="607D8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 name="Google Shape;122;p28">
            <a:extLst>
              <a:ext uri="{FF2B5EF4-FFF2-40B4-BE49-F238E27FC236}">
                <a16:creationId xmlns:a16="http://schemas.microsoft.com/office/drawing/2014/main" id="{7EB8924F-6C26-7401-EE29-E72E1BB6D9CC}"/>
              </a:ext>
            </a:extLst>
          </p:cNvPr>
          <p:cNvSpPr txBox="1"/>
          <p:nvPr/>
        </p:nvSpPr>
        <p:spPr>
          <a:xfrm>
            <a:off x="855536" y="4778400"/>
            <a:ext cx="70842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dirty="0">
                <a:solidFill>
                  <a:schemeClr val="lt1"/>
                </a:solidFill>
                <a:latin typeface="Times New Roman"/>
                <a:ea typeface="Times New Roman"/>
                <a:cs typeface="Times New Roman"/>
                <a:sym typeface="Times New Roman"/>
              </a:rPr>
              <a:t>Department of CSE&amp;</a:t>
            </a:r>
            <a:r>
              <a:rPr lang="en-GB" sz="1050" dirty="0">
                <a:solidFill>
                  <a:schemeClr val="lt1"/>
                </a:solidFill>
                <a:latin typeface="Times New Roman"/>
                <a:ea typeface="Times New Roman"/>
                <a:cs typeface="Times New Roman"/>
                <a:sym typeface="Times New Roman"/>
              </a:rPr>
              <a:t>IT</a:t>
            </a:r>
            <a:r>
              <a:rPr lang="en-GB" sz="1050" b="0" i="0" u="none" strike="noStrike" cap="none" dirty="0">
                <a:solidFill>
                  <a:schemeClr val="lt1"/>
                </a:solidFill>
                <a:latin typeface="Times New Roman"/>
                <a:ea typeface="Times New Roman"/>
                <a:cs typeface="Times New Roman"/>
                <a:sym typeface="Times New Roman"/>
              </a:rPr>
              <a:t>, ECE</a:t>
            </a:r>
            <a:endParaRPr sz="1000" b="0" i="0" u="none" strike="noStrike" cap="none" dirty="0">
              <a:solidFill>
                <a:schemeClr val="lt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1080</Words>
  <Application>Microsoft Office PowerPoint</Application>
  <PresentationFormat>On-screen Show (16:9)</PresentationFormat>
  <Paragraphs>147</Paragraphs>
  <Slides>19</Slides>
  <Notes>18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DM Serif Display</vt:lpstr>
      <vt:lpstr>Calibri</vt:lpstr>
      <vt:lpstr>Montserrat</vt:lpstr>
      <vt:lpstr>Source Sans Pro SemiBold</vt:lpstr>
      <vt:lpstr>Source Sans Pro</vt:lpstr>
      <vt:lpstr>Corbel</vt:lpstr>
      <vt:lpstr>Vidaloka</vt:lpstr>
      <vt:lpstr>Arial</vt:lpstr>
      <vt:lpstr>Montserrat Light</vt:lpstr>
      <vt:lpstr>Times New Roman</vt:lpstr>
      <vt:lpstr>Lora</vt:lpstr>
      <vt:lpstr>Simple Light</vt:lpstr>
      <vt:lpstr>Mutius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vt:lpstr>
      <vt:lpstr>User: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Vaibhav Gupta</cp:lastModifiedBy>
  <cp:revision>18</cp:revision>
  <dcterms:modified xsi:type="dcterms:W3CDTF">2023-05-09T14:09:46Z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2023-05-09T14:08:54Z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cda99ac7-061d-456e-b796-afd9f6715ee3</vt:lpwstr>
  </property>
  <property fmtid="{D5CDD505-2E9C-101B-9397-08002B2CF9AE}" pid="7" name="MSIP_Label_defa4170-0d19-0005-0004-bc88714345d2_ActionId">
    <vt:lpwstr>6668afb6-7183-4a4c-8ba8-83ac6dd35843</vt:lpwstr>
  </property>
  <property fmtid="{D5CDD505-2E9C-101B-9397-08002B2CF9AE}" pid="8" name="MSIP_Label_defa4170-0d19-0005-0004-bc88714345d2_ContentBits">
    <vt:lpwstr>0</vt:lpwstr>
  </property>
</Properties>
</file>